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5" r:id="rId3"/>
    <p:sldId id="259" r:id="rId4"/>
    <p:sldId id="266" r:id="rId5"/>
    <p:sldId id="267" r:id="rId6"/>
    <p:sldId id="261" r:id="rId7"/>
    <p:sldId id="262" r:id="rId8"/>
    <p:sldId id="268" r:id="rId9"/>
  </p:sldIdLst>
  <p:sldSz cx="12199938" cy="6858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Noto Sans" panose="020B0502040504020204" pitchFamily="34" charset="0"/>
      <p:regular r:id="rId16"/>
      <p:bold r:id="rId17"/>
      <p:italic r:id="rId18"/>
      <p:boldItalic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  <p:embeddedFont>
      <p:font typeface="PF Bague Sans Pro" panose="020B0604020202020204" charset="0"/>
      <p:regular r:id="rId24"/>
      <p:bold r:id="rId25"/>
      <p:italic r:id="rId26"/>
      <p:boldItalic r:id="rId27"/>
    </p:embeddedFont>
  </p:embeddedFontLst>
  <p:defaultTextStyle>
    <a:lvl1pPr marL="0" algn="l" defTabSz="914400" rtl="0" eaLnBrk="1" latinLnBrk="0" hangingPunct="1">
      <a:defRPr lang="en-GB" sz="1600" b="0" i="0" u="none" strike="noStrike" kern="2" spc="0">
        <a:solidFill>
          <a:srgbClr val="000000">
            <a:alpha val="100000"/>
          </a:srgbClr>
        </a:solidFill>
        <a:latin typeface="Times New Roman"/>
      </a:defRPr>
    </a:lvl1pPr>
    <a:lvl2pPr marL="457200" algn="l" defTabSz="914400" rtl="0" eaLnBrk="1" latinLnBrk="0" hangingPunct="1">
      <a:defRPr lang="en-GB" sz="1600" b="0" i="0" u="none" strike="noStrike" kern="2" spc="0">
        <a:solidFill>
          <a:srgbClr val="000000">
            <a:alpha val="100000"/>
          </a:srgbClr>
        </a:solidFill>
        <a:latin typeface="Times New Roman"/>
      </a:defRPr>
    </a:lvl2pPr>
    <a:lvl3pPr marL="914400" algn="l" defTabSz="914400" rtl="0" eaLnBrk="1" latinLnBrk="0" hangingPunct="1">
      <a:defRPr lang="en-GB" sz="1600" b="0" i="0" u="none" strike="noStrike" kern="2" spc="0">
        <a:solidFill>
          <a:srgbClr val="000000">
            <a:alpha val="100000"/>
          </a:srgbClr>
        </a:solidFill>
        <a:latin typeface="Times New Roman"/>
      </a:defRPr>
    </a:lvl3pPr>
    <a:lvl4pPr marL="1371600" algn="l" defTabSz="914400" rtl="0" eaLnBrk="1" latinLnBrk="0" hangingPunct="1">
      <a:defRPr lang="en-GB" sz="1600" b="0" i="0" u="none" strike="noStrike" kern="2" spc="0">
        <a:solidFill>
          <a:srgbClr val="000000">
            <a:alpha val="100000"/>
          </a:srgbClr>
        </a:solidFill>
        <a:latin typeface="Times New Roman"/>
      </a:defRPr>
    </a:lvl4pPr>
    <a:lvl5pPr marL="1828800" algn="l" defTabSz="914400" rtl="0" eaLnBrk="1" latinLnBrk="0" hangingPunct="1">
      <a:defRPr lang="en-GB" sz="1600" b="0" i="0" u="none" strike="noStrike" kern="2" spc="0">
        <a:solidFill>
          <a:srgbClr val="000000">
            <a:alpha val="100000"/>
          </a:srgbClr>
        </a:solidFill>
        <a:latin typeface="Times New Roman"/>
      </a:defRPr>
    </a:lvl5pPr>
    <a:lvl6pPr marL="2286000" algn="l" defTabSz="914400" rtl="0" eaLnBrk="1" latinLnBrk="0" hangingPunct="1">
      <a:defRPr lang="en-GB" sz="1600" b="0" i="0" u="none" strike="noStrike" kern="2" spc="0">
        <a:solidFill>
          <a:srgbClr val="000000">
            <a:alpha val="100000"/>
          </a:srgbClr>
        </a:solidFill>
        <a:latin typeface="Times New Roman"/>
      </a:defRPr>
    </a:lvl6pPr>
    <a:lvl7pPr marL="2743200" algn="l" defTabSz="914400" rtl="0" eaLnBrk="1" latinLnBrk="0" hangingPunct="1">
      <a:defRPr lang="en-GB" sz="1600" b="0" i="0" u="none" strike="noStrike" kern="2" spc="0">
        <a:solidFill>
          <a:srgbClr val="000000">
            <a:alpha val="100000"/>
          </a:srgbClr>
        </a:solidFill>
        <a:latin typeface="Times New Roman"/>
      </a:defRPr>
    </a:lvl7pPr>
    <a:lvl8pPr marL="3200400" algn="l" defTabSz="914400" rtl="0" eaLnBrk="1" latinLnBrk="0" hangingPunct="1">
      <a:defRPr lang="en-GB" sz="1600" b="0" i="0" u="none" strike="noStrike" kern="2" spc="0">
        <a:solidFill>
          <a:srgbClr val="000000">
            <a:alpha val="100000"/>
          </a:srgbClr>
        </a:solidFill>
        <a:latin typeface="Times New Roman"/>
      </a:defRPr>
    </a:lvl8pPr>
    <a:lvl9pPr marL="3657600" algn="l" defTabSz="914400" rtl="0" eaLnBrk="1" latinLnBrk="0" hangingPunct="1">
      <a:defRPr lang="en-GB" sz="1600" b="0" i="0" u="none" strike="noStrike" kern="2" spc="0">
        <a:solidFill>
          <a:srgbClr val="000000">
            <a:alpha val="100000"/>
          </a:srgbClr>
        </a:solidFill>
        <a:latin typeface="Times New Roman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3DB9E4F-E30D-442F-B4FF-7C94AC677F35}">
          <p14:sldIdLst>
            <p14:sldId id="257"/>
            <p14:sldId id="265"/>
            <p14:sldId id="259"/>
            <p14:sldId id="266"/>
            <p14:sldId id="267"/>
            <p14:sldId id="261"/>
            <p14:sldId id="262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56"/>
      </p:cViewPr>
      <p:guideLst>
        <p:guide orient="horz" pos="2160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font" Target="fonts/font18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1056;&#1040;&#1041;&#1054;&#1058;&#1040;\2021\4%20&#1082;&#1074;&#1072;&#1088;&#1090;&#1072;&#1083;\&#1050;&#1085;&#1080;&#1078;&#1085;&#1099;&#1081;%20&#1088;&#1077;&#1081;&#1090;&#1080;&#1085;&#1075;\&#1050;&#1085;&#1080;&#1078;&#1085;&#1099;&#1081;%20&#1088;&#1077;&#1081;&#1090;&#1080;&#1085;&#1075;%202021%20-%204&#1082;&#1074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1056;&#1040;&#1041;&#1054;&#1058;&#1040;\2021\4%20&#1082;&#1074;&#1072;&#1088;&#1090;&#1072;&#1083;\&#1050;&#1085;&#1080;&#1078;&#1085;&#1099;&#1081;%20&#1088;&#1077;&#1081;&#1090;&#1080;&#1085;&#1075;\&#1050;&#1085;&#1080;&#1078;&#1085;&#1099;&#1081;%20&#1088;&#1077;&#1081;&#1090;&#1080;&#1085;&#1075;%202021%20-%204&#1082;&#1074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1056;&#1040;&#1041;&#1054;&#1058;&#1040;\2021\4%20&#1082;&#1074;&#1072;&#1088;&#1090;&#1072;&#1083;\&#1050;&#1085;&#1080;&#1078;&#1085;&#1099;&#1081;%20&#1088;&#1077;&#1081;&#1090;&#1080;&#1085;&#1075;\&#1050;&#1085;&#1080;&#1078;&#1085;&#1099;&#1081;%20&#1088;&#1077;&#1081;&#1090;&#1080;&#1085;&#1075;%202021%20-%204&#1082;&#1074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1056;&#1040;&#1041;&#1054;&#1058;&#1040;\2021\4%20&#1082;&#1074;&#1072;&#1088;&#1090;&#1072;&#1083;\&#1050;&#1085;&#1080;&#1078;&#1085;&#1099;&#1081;%20&#1088;&#1077;&#1081;&#1090;&#1080;&#1085;&#1075;\&#1050;&#1085;&#1080;&#1078;&#1085;&#1099;&#1081;%20&#1088;&#1077;&#1081;&#1090;&#1080;&#1085;&#1075;%202021%20-%204&#1082;&#1074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Диаграммы!$A$3</c:f>
              <c:strCache>
                <c:ptCount val="1"/>
                <c:pt idx="0">
                  <c:v>Количество наименований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BBB-4357-89C6-A1EA8224CE8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BBB-4357-89C6-A1EA8224CE8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BBB-4357-89C6-A1EA8224CE8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126146629529933"/>
                      <c:h val="0.183302943687215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BBB-4357-89C6-A1EA8224CE8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359832742844252"/>
                      <c:h val="0.183302943687215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BBB-4357-89C6-A1EA8224CE8D}"/>
                </c:ext>
              </c:extLst>
            </c:dLbl>
            <c:dLbl>
              <c:idx val="2"/>
              <c:layout>
                <c:manualLayout>
                  <c:x val="9.0942885966318707E-2"/>
                  <c:y val="0.1092326941090929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BB-4357-89C6-A1EA8224CE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Диаграммы!$B$2:$D$2</c:f>
              <c:strCache>
                <c:ptCount val="3"/>
                <c:pt idx="0">
                  <c:v>Худлит</c:v>
                </c:pt>
                <c:pt idx="1">
                  <c:v>Нонфик</c:v>
                </c:pt>
                <c:pt idx="2">
                  <c:v>Детская</c:v>
                </c:pt>
              </c:strCache>
            </c:strRef>
          </c:cat>
          <c:val>
            <c:numRef>
              <c:f>Диаграммы!$B$3:$D$3</c:f>
              <c:numCache>
                <c:formatCode>General</c:formatCode>
                <c:ptCount val="3"/>
                <c:pt idx="0">
                  <c:v>20</c:v>
                </c:pt>
                <c:pt idx="1">
                  <c:v>25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BB-4357-89C6-A1EA8224CE8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1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Диаграммы!$A$39</c:f>
              <c:strCache>
                <c:ptCount val="1"/>
                <c:pt idx="0">
                  <c:v>Количество наименований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07-44CF-B6A9-086DEB8D6A5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07-44CF-B6A9-086DEB8D6A5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856678559237733"/>
                      <c:h val="0.350537251777301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B07-44CF-B6A9-086DEB8D6A56}"/>
                </c:ext>
              </c:extLst>
            </c:dLbl>
            <c:dLbl>
              <c:idx val="1"/>
              <c:layout>
                <c:manualLayout>
                  <c:x val="0.13152547992395883"/>
                  <c:y val="0.1329076799346838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B07-44CF-B6A9-086DEB8D6A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Диаграммы!$B$38:$C$38</c:f>
              <c:strCache>
                <c:ptCount val="2"/>
                <c:pt idx="0">
                  <c:v>Лонгселлеры</c:v>
                </c:pt>
                <c:pt idx="1">
                  <c:v>Новинки</c:v>
                </c:pt>
              </c:strCache>
            </c:strRef>
          </c:cat>
          <c:val>
            <c:numRef>
              <c:f>Диаграммы!$B$39:$C$39</c:f>
              <c:numCache>
                <c:formatCode>General</c:formatCode>
                <c:ptCount val="2"/>
                <c:pt idx="0">
                  <c:v>45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07-44CF-B6A9-086DEB8D6A5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 sz="1600" b="1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Диаграммы!$A$21</c:f>
              <c:strCache>
                <c:ptCount val="1"/>
                <c:pt idx="0">
                  <c:v>Количество наименований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250-40B6-8409-6A849FBE7D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250-40B6-8409-6A849FBE7D82}"/>
              </c:ext>
            </c:extLst>
          </c:dPt>
          <c:dLbls>
            <c:dLbl>
              <c:idx val="0"/>
              <c:layout>
                <c:manualLayout>
                  <c:x val="-0.15051282787521914"/>
                  <c:y val="0.1224119737670243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346507609407085"/>
                      <c:h val="0.305019174030945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250-40B6-8409-6A849FBE7D8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578639620159132"/>
                      <c:h val="0.3534042581400916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250-40B6-8409-6A849FBE7D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Диаграммы!$B$20:$C$20</c:f>
              <c:strCache>
                <c:ptCount val="2"/>
                <c:pt idx="0">
                  <c:v>Отечественные</c:v>
                </c:pt>
                <c:pt idx="1">
                  <c:v>Зарубежные</c:v>
                </c:pt>
              </c:strCache>
            </c:strRef>
          </c:cat>
          <c:val>
            <c:numRef>
              <c:f>Диаграммы!$B$21:$C$21</c:f>
              <c:numCache>
                <c:formatCode>General</c:formatCode>
                <c:ptCount val="2"/>
                <c:pt idx="0">
                  <c:v>9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50-40B6-8409-6A849FBE7D8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Диаграммы!$A$75</c:f>
              <c:strCache>
                <c:ptCount val="1"/>
                <c:pt idx="0">
                  <c:v>Выручка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F5-4AA9-8A38-13D72AAD4ECF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F5-4AA9-8A38-13D72AAD4EC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615340382064747"/>
                      <c:h val="0.357438604877533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1F5-4AA9-8A38-13D72AAD4EC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16225470790339"/>
                      <c:h val="0.308501172567366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1F5-4AA9-8A38-13D72AAD4E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Диаграммы!$B$74:$C$74</c:f>
              <c:strCache>
                <c:ptCount val="2"/>
                <c:pt idx="0">
                  <c:v>Печатные</c:v>
                </c:pt>
                <c:pt idx="1">
                  <c:v>Электронные</c:v>
                </c:pt>
              </c:strCache>
            </c:strRef>
          </c:cat>
          <c:val>
            <c:numRef>
              <c:f>Диаграммы!$B$75:$C$75</c:f>
              <c:numCache>
                <c:formatCode>#,##0.00</c:formatCode>
                <c:ptCount val="2"/>
                <c:pt idx="0">
                  <c:v>774652896.75929999</c:v>
                </c:pt>
                <c:pt idx="1">
                  <c:v>417966437.81599993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F5-4AA9-8A38-13D72AAD4EC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5054" y="1117855"/>
            <a:ext cx="9150324" cy="240030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5054" y="3600456"/>
            <a:ext cx="9150324" cy="16459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4A1E-0819-41D8-959E-791DA0A9FA34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B2E0-16B5-46FE-B76A-D95E7EEF67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4A1E-0819-41D8-959E-791DA0A9FA34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B2E0-16B5-46FE-B76A-D95E7EEF67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629" y="1714503"/>
            <a:ext cx="10492371" cy="281178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629" y="4594868"/>
            <a:ext cx="10492371" cy="15087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4A1E-0819-41D8-959E-791DA0A9FA34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B2E0-16B5-46FE-B76A-D95E7EEF67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9629" y="1824231"/>
            <a:ext cx="5185183" cy="43479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18" y="1824231"/>
            <a:ext cx="5185183" cy="43479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4A1E-0819-41D8-959E-791DA0A9FA34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B2E0-16B5-46FE-B76A-D95E7EEF67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629" y="363474"/>
            <a:ext cx="10504571" cy="13235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629" y="1680212"/>
            <a:ext cx="5160782" cy="8229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9629" y="2503174"/>
            <a:ext cx="5160782" cy="36827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418" y="1680212"/>
            <a:ext cx="5160782" cy="8229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418" y="2503174"/>
            <a:ext cx="5160782" cy="36827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4A1E-0819-41D8-959E-791DA0A9FA34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B2E0-16B5-46FE-B76A-D95E7EEF67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4A1E-0819-41D8-959E-791DA0A9FA34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B2E0-16B5-46FE-B76A-D95E7EEF67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4A1E-0819-41D8-959E-791DA0A9FA34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B2E0-16B5-46FE-B76A-D95E7EEF67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5AEAD-B025-4E0E-A630-C6DF39CC4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9" y="452628"/>
            <a:ext cx="3928539" cy="159791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47B2E-33AE-4555-AF33-259192DDF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183" y="987553"/>
            <a:ext cx="6173418" cy="4869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1332C-4395-43FB-8471-581781160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9629" y="2057403"/>
            <a:ext cx="3928539" cy="38061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C4C4C0-2660-4B1B-A317-37BF460AA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4A1E-0819-41D8-959E-791DA0A9FA34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FBDA29-6F09-4056-9130-F2F1D5556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087F2-7A79-4ADE-8840-E827BC4F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B2E0-16B5-46FE-B76A-D95E7EEF67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090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629" y="452628"/>
            <a:ext cx="3928539" cy="159791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5183" y="987553"/>
            <a:ext cx="6173418" cy="48691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9629" y="2057403"/>
            <a:ext cx="3928539" cy="38061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4A1E-0819-41D8-959E-791DA0A9FA34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B2E0-16B5-46FE-B76A-D95E7EEF67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4A1E-0819-41D8-959E-791DA0A9FA34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B2E0-16B5-46FE-B76A-D95E7EEF67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308" y="363474"/>
            <a:ext cx="2623092" cy="58087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9629" y="363474"/>
            <a:ext cx="7735073" cy="580873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4A1E-0819-41D8-959E-791DA0A9FA34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B2E0-16B5-46FE-B76A-D95E7EEF67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1829" y="363474"/>
            <a:ext cx="10492371" cy="1371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829" y="1824231"/>
            <a:ext cx="10492371" cy="4347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1829" y="6350519"/>
            <a:ext cx="2745097" cy="363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64A1E-0819-41D8-959E-791DA0A9FA34}" type="datetimeFigureOut">
              <a:rPr lang="ru-RU" smtClean="0"/>
              <a:t>22.12.2021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342" y="6350519"/>
            <a:ext cx="4111545" cy="363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3504" y="6350519"/>
            <a:ext cx="2745097" cy="363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EB2E0-16B5-46FE-B76A-D95E7EEF677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jpg"/><Relationship Id="rId3" Type="http://schemas.openxmlformats.org/officeDocument/2006/relationships/image" Target="../media/image14.jp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13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11" Type="http://schemas.openxmlformats.org/officeDocument/2006/relationships/image" Target="../media/image31.png"/><Relationship Id="rId5" Type="http://schemas.openxmlformats.org/officeDocument/2006/relationships/image" Target="../media/image25.jpg"/><Relationship Id="rId15" Type="http://schemas.openxmlformats.org/officeDocument/2006/relationships/image" Target="../media/image35.png"/><Relationship Id="rId10" Type="http://schemas.openxmlformats.org/officeDocument/2006/relationships/image" Target="../media/image30.jpg"/><Relationship Id="rId4" Type="http://schemas.openxmlformats.org/officeDocument/2006/relationships/image" Target="../media/image24.jpg"/><Relationship Id="rId9" Type="http://schemas.openxmlformats.org/officeDocument/2006/relationships/image" Target="../media/image29.jpg"/><Relationship Id="rId1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9" Type="http://schemas.openxmlformats.org/officeDocument/2006/relationships/image" Target="../media/image72.png"/><Relationship Id="rId21" Type="http://schemas.openxmlformats.org/officeDocument/2006/relationships/image" Target="../media/image54.png"/><Relationship Id="rId34" Type="http://schemas.openxmlformats.org/officeDocument/2006/relationships/image" Target="../media/image67.png"/><Relationship Id="rId42" Type="http://schemas.openxmlformats.org/officeDocument/2006/relationships/image" Target="../media/image75.png"/><Relationship Id="rId47" Type="http://schemas.openxmlformats.org/officeDocument/2006/relationships/image" Target="../media/image79.png"/><Relationship Id="rId50" Type="http://schemas.openxmlformats.org/officeDocument/2006/relationships/image" Target="../media/image82.png"/><Relationship Id="rId55" Type="http://schemas.openxmlformats.org/officeDocument/2006/relationships/image" Target="../media/image87.png"/><Relationship Id="rId63" Type="http://schemas.openxmlformats.org/officeDocument/2006/relationships/image" Target="../media/image95.jpeg"/><Relationship Id="rId7" Type="http://schemas.openxmlformats.org/officeDocument/2006/relationships/image" Target="../media/image40.png"/><Relationship Id="rId2" Type="http://schemas.openxmlformats.org/officeDocument/2006/relationships/image" Target="../media/image18.png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29" Type="http://schemas.openxmlformats.org/officeDocument/2006/relationships/image" Target="../media/image62.png"/><Relationship Id="rId41" Type="http://schemas.openxmlformats.org/officeDocument/2006/relationships/image" Target="../media/image74.png"/><Relationship Id="rId54" Type="http://schemas.openxmlformats.org/officeDocument/2006/relationships/image" Target="../media/image86.png"/><Relationship Id="rId6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24" Type="http://schemas.openxmlformats.org/officeDocument/2006/relationships/image" Target="../media/image57.png"/><Relationship Id="rId32" Type="http://schemas.openxmlformats.org/officeDocument/2006/relationships/image" Target="../media/image65.png"/><Relationship Id="rId37" Type="http://schemas.openxmlformats.org/officeDocument/2006/relationships/image" Target="../media/image70.png"/><Relationship Id="rId40" Type="http://schemas.openxmlformats.org/officeDocument/2006/relationships/image" Target="../media/image73.png"/><Relationship Id="rId45" Type="http://schemas.openxmlformats.org/officeDocument/2006/relationships/image" Target="../media/image78.png"/><Relationship Id="rId53" Type="http://schemas.openxmlformats.org/officeDocument/2006/relationships/image" Target="../media/image85.png"/><Relationship Id="rId58" Type="http://schemas.openxmlformats.org/officeDocument/2006/relationships/image" Target="../media/image90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png"/><Relationship Id="rId28" Type="http://schemas.openxmlformats.org/officeDocument/2006/relationships/image" Target="../media/image61.png"/><Relationship Id="rId36" Type="http://schemas.openxmlformats.org/officeDocument/2006/relationships/image" Target="../media/image69.png"/><Relationship Id="rId49" Type="http://schemas.openxmlformats.org/officeDocument/2006/relationships/image" Target="../media/image81.png"/><Relationship Id="rId57" Type="http://schemas.openxmlformats.org/officeDocument/2006/relationships/image" Target="../media/image89.png"/><Relationship Id="rId61" Type="http://schemas.openxmlformats.org/officeDocument/2006/relationships/image" Target="../media/image93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31" Type="http://schemas.openxmlformats.org/officeDocument/2006/relationships/image" Target="../media/image64.png"/><Relationship Id="rId44" Type="http://schemas.openxmlformats.org/officeDocument/2006/relationships/image" Target="../media/image77.png"/><Relationship Id="rId52" Type="http://schemas.openxmlformats.org/officeDocument/2006/relationships/image" Target="../media/image84.png"/><Relationship Id="rId60" Type="http://schemas.openxmlformats.org/officeDocument/2006/relationships/image" Target="../media/image9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55.png"/><Relationship Id="rId27" Type="http://schemas.openxmlformats.org/officeDocument/2006/relationships/image" Target="../media/image60.png"/><Relationship Id="rId30" Type="http://schemas.openxmlformats.org/officeDocument/2006/relationships/image" Target="../media/image63.png"/><Relationship Id="rId35" Type="http://schemas.openxmlformats.org/officeDocument/2006/relationships/image" Target="../media/image68.png"/><Relationship Id="rId43" Type="http://schemas.openxmlformats.org/officeDocument/2006/relationships/image" Target="../media/image76.png"/><Relationship Id="rId48" Type="http://schemas.openxmlformats.org/officeDocument/2006/relationships/image" Target="../media/image80.png"/><Relationship Id="rId56" Type="http://schemas.openxmlformats.org/officeDocument/2006/relationships/image" Target="../media/image88.jpeg"/><Relationship Id="rId64" Type="http://schemas.openxmlformats.org/officeDocument/2006/relationships/image" Target="../media/image96.png"/><Relationship Id="rId8" Type="http://schemas.openxmlformats.org/officeDocument/2006/relationships/image" Target="../media/image41.png"/><Relationship Id="rId51" Type="http://schemas.openxmlformats.org/officeDocument/2006/relationships/image" Target="../media/image83.png"/><Relationship Id="rId3" Type="http://schemas.openxmlformats.org/officeDocument/2006/relationships/image" Target="../media/image8.jp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58.png"/><Relationship Id="rId33" Type="http://schemas.openxmlformats.org/officeDocument/2006/relationships/image" Target="../media/image66.png"/><Relationship Id="rId38" Type="http://schemas.openxmlformats.org/officeDocument/2006/relationships/image" Target="../media/image71.png"/><Relationship Id="rId46" Type="http://schemas.openxmlformats.org/officeDocument/2006/relationships/image" Target="../media/image36.png"/><Relationship Id="rId59" Type="http://schemas.openxmlformats.org/officeDocument/2006/relationships/image" Target="../media/image91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3.png"/><Relationship Id="rId18" Type="http://schemas.openxmlformats.org/officeDocument/2006/relationships/image" Target="../media/image106.png"/><Relationship Id="rId26" Type="http://schemas.openxmlformats.org/officeDocument/2006/relationships/image" Target="../media/image113.png"/><Relationship Id="rId39" Type="http://schemas.openxmlformats.org/officeDocument/2006/relationships/image" Target="../media/image123.png"/><Relationship Id="rId21" Type="http://schemas.openxmlformats.org/officeDocument/2006/relationships/image" Target="../media/image108.png"/><Relationship Id="rId34" Type="http://schemas.openxmlformats.org/officeDocument/2006/relationships/image" Target="../media/image36.png"/><Relationship Id="rId42" Type="http://schemas.openxmlformats.org/officeDocument/2006/relationships/image" Target="../media/image81.png"/><Relationship Id="rId47" Type="http://schemas.openxmlformats.org/officeDocument/2006/relationships/image" Target="../media/image59.png"/><Relationship Id="rId50" Type="http://schemas.openxmlformats.org/officeDocument/2006/relationships/image" Target="../media/image130.png"/><Relationship Id="rId55" Type="http://schemas.openxmlformats.org/officeDocument/2006/relationships/image" Target="../media/image47.png"/><Relationship Id="rId63" Type="http://schemas.openxmlformats.org/officeDocument/2006/relationships/image" Target="../media/image141.png"/><Relationship Id="rId68" Type="http://schemas.openxmlformats.org/officeDocument/2006/relationships/image" Target="../media/image144.jpeg"/><Relationship Id="rId7" Type="http://schemas.openxmlformats.org/officeDocument/2006/relationships/image" Target="../media/image55.png"/><Relationship Id="rId2" Type="http://schemas.openxmlformats.org/officeDocument/2006/relationships/image" Target="../media/image18.png"/><Relationship Id="rId16" Type="http://schemas.openxmlformats.org/officeDocument/2006/relationships/image" Target="../media/image63.png"/><Relationship Id="rId29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101.png"/><Relationship Id="rId24" Type="http://schemas.openxmlformats.org/officeDocument/2006/relationships/image" Target="../media/image111.png"/><Relationship Id="rId32" Type="http://schemas.openxmlformats.org/officeDocument/2006/relationships/image" Target="../media/image118.png"/><Relationship Id="rId37" Type="http://schemas.openxmlformats.org/officeDocument/2006/relationships/image" Target="../media/image121.png"/><Relationship Id="rId40" Type="http://schemas.openxmlformats.org/officeDocument/2006/relationships/image" Target="../media/image124.png"/><Relationship Id="rId45" Type="http://schemas.openxmlformats.org/officeDocument/2006/relationships/image" Target="../media/image127.png"/><Relationship Id="rId53" Type="http://schemas.openxmlformats.org/officeDocument/2006/relationships/image" Target="../media/image133.png"/><Relationship Id="rId58" Type="http://schemas.openxmlformats.org/officeDocument/2006/relationships/image" Target="../media/image136.png"/><Relationship Id="rId66" Type="http://schemas.openxmlformats.org/officeDocument/2006/relationships/image" Target="../media/image142.png"/><Relationship Id="rId5" Type="http://schemas.openxmlformats.org/officeDocument/2006/relationships/image" Target="../media/image98.png"/><Relationship Id="rId15" Type="http://schemas.openxmlformats.org/officeDocument/2006/relationships/image" Target="../media/image104.png"/><Relationship Id="rId23" Type="http://schemas.openxmlformats.org/officeDocument/2006/relationships/image" Target="../media/image110.png"/><Relationship Id="rId28" Type="http://schemas.openxmlformats.org/officeDocument/2006/relationships/image" Target="../media/image79.png"/><Relationship Id="rId36" Type="http://schemas.openxmlformats.org/officeDocument/2006/relationships/image" Target="../media/image120.png"/><Relationship Id="rId49" Type="http://schemas.openxmlformats.org/officeDocument/2006/relationships/image" Target="../media/image129.png"/><Relationship Id="rId57" Type="http://schemas.openxmlformats.org/officeDocument/2006/relationships/image" Target="../media/image135.png"/><Relationship Id="rId61" Type="http://schemas.openxmlformats.org/officeDocument/2006/relationships/image" Target="../media/image139.png"/><Relationship Id="rId10" Type="http://schemas.openxmlformats.org/officeDocument/2006/relationships/image" Target="../media/image100.png"/><Relationship Id="rId19" Type="http://schemas.openxmlformats.org/officeDocument/2006/relationships/image" Target="../media/image69.png"/><Relationship Id="rId31" Type="http://schemas.openxmlformats.org/officeDocument/2006/relationships/image" Target="../media/image117.png"/><Relationship Id="rId44" Type="http://schemas.openxmlformats.org/officeDocument/2006/relationships/image" Target="../media/image126.png"/><Relationship Id="rId52" Type="http://schemas.openxmlformats.org/officeDocument/2006/relationships/image" Target="../media/image132.png"/><Relationship Id="rId60" Type="http://schemas.openxmlformats.org/officeDocument/2006/relationships/image" Target="../media/image138.jpeg"/><Relationship Id="rId65" Type="http://schemas.openxmlformats.org/officeDocument/2006/relationships/image" Target="../media/image74.png"/><Relationship Id="rId4" Type="http://schemas.openxmlformats.org/officeDocument/2006/relationships/image" Target="../media/image97.png"/><Relationship Id="rId9" Type="http://schemas.openxmlformats.org/officeDocument/2006/relationships/image" Target="../media/image44.png"/><Relationship Id="rId14" Type="http://schemas.openxmlformats.org/officeDocument/2006/relationships/image" Target="../media/image54.png"/><Relationship Id="rId22" Type="http://schemas.openxmlformats.org/officeDocument/2006/relationships/image" Target="../media/image109.png"/><Relationship Id="rId27" Type="http://schemas.openxmlformats.org/officeDocument/2006/relationships/image" Target="../media/image114.png"/><Relationship Id="rId30" Type="http://schemas.openxmlformats.org/officeDocument/2006/relationships/image" Target="../media/image116.png"/><Relationship Id="rId35" Type="http://schemas.openxmlformats.org/officeDocument/2006/relationships/image" Target="../media/image77.png"/><Relationship Id="rId43" Type="http://schemas.openxmlformats.org/officeDocument/2006/relationships/image" Target="../media/image125.png"/><Relationship Id="rId48" Type="http://schemas.openxmlformats.org/officeDocument/2006/relationships/image" Target="../media/image60.png"/><Relationship Id="rId56" Type="http://schemas.openxmlformats.org/officeDocument/2006/relationships/image" Target="../media/image83.png"/><Relationship Id="rId64" Type="http://schemas.openxmlformats.org/officeDocument/2006/relationships/image" Target="../media/image43.png"/><Relationship Id="rId8" Type="http://schemas.openxmlformats.org/officeDocument/2006/relationships/image" Target="../media/image99.png"/><Relationship Id="rId51" Type="http://schemas.openxmlformats.org/officeDocument/2006/relationships/image" Target="../media/image131.png"/><Relationship Id="rId3" Type="http://schemas.openxmlformats.org/officeDocument/2006/relationships/image" Target="../media/image8.jpg"/><Relationship Id="rId12" Type="http://schemas.openxmlformats.org/officeDocument/2006/relationships/image" Target="../media/image102.png"/><Relationship Id="rId17" Type="http://schemas.openxmlformats.org/officeDocument/2006/relationships/image" Target="../media/image105.png"/><Relationship Id="rId25" Type="http://schemas.openxmlformats.org/officeDocument/2006/relationships/image" Target="../media/image112.png"/><Relationship Id="rId33" Type="http://schemas.openxmlformats.org/officeDocument/2006/relationships/image" Target="../media/image119.png"/><Relationship Id="rId38" Type="http://schemas.openxmlformats.org/officeDocument/2006/relationships/image" Target="../media/image122.png"/><Relationship Id="rId46" Type="http://schemas.openxmlformats.org/officeDocument/2006/relationships/image" Target="../media/image128.png"/><Relationship Id="rId59" Type="http://schemas.openxmlformats.org/officeDocument/2006/relationships/image" Target="../media/image137.png"/><Relationship Id="rId67" Type="http://schemas.openxmlformats.org/officeDocument/2006/relationships/image" Target="../media/image143.png"/><Relationship Id="rId20" Type="http://schemas.openxmlformats.org/officeDocument/2006/relationships/image" Target="../media/image107.png"/><Relationship Id="rId41" Type="http://schemas.openxmlformats.org/officeDocument/2006/relationships/image" Target="../media/image61.png"/><Relationship Id="rId54" Type="http://schemas.openxmlformats.org/officeDocument/2006/relationships/image" Target="../media/image134.png"/><Relationship Id="rId62" Type="http://schemas.openxmlformats.org/officeDocument/2006/relationships/image" Target="../media/image1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chart" Target="../charts/chart1.xml"/><Relationship Id="rId3" Type="http://schemas.openxmlformats.org/officeDocument/2006/relationships/image" Target="../media/image18.png"/><Relationship Id="rId7" Type="http://schemas.openxmlformats.org/officeDocument/2006/relationships/image" Target="../media/image148.png"/><Relationship Id="rId12" Type="http://schemas.openxmlformats.org/officeDocument/2006/relationships/image" Target="../media/image153.png"/><Relationship Id="rId2" Type="http://schemas.openxmlformats.org/officeDocument/2006/relationships/image" Target="../media/image145.png"/><Relationship Id="rId16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5" Type="http://schemas.openxmlformats.org/officeDocument/2006/relationships/chart" Target="../charts/chart3.xml"/><Relationship Id="rId10" Type="http://schemas.openxmlformats.org/officeDocument/2006/relationships/image" Target="../media/image151.png"/><Relationship Id="rId4" Type="http://schemas.openxmlformats.org/officeDocument/2006/relationships/image" Target="../media/image8.jpg"/><Relationship Id="rId9" Type="http://schemas.openxmlformats.org/officeDocument/2006/relationships/image" Target="../media/image150.png"/><Relationship Id="rId1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373812" y="256464"/>
            <a:ext cx="11366043" cy="6396253"/>
            <a:chOff x="373812" y="256464"/>
            <a:chExt cx="11366043" cy="6396253"/>
          </a:xfrm>
        </p:grpSpPr>
        <p:pic>
          <p:nvPicPr>
            <p:cNvPr id="6" name="image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812" y="256464"/>
              <a:ext cx="11366030" cy="6396241"/>
            </a:xfrm>
            <a:prstGeom prst="rect">
              <a:avLst/>
            </a:prstGeom>
          </p:spPr>
        </p:pic>
      </p:grpSp>
      <p:pic>
        <p:nvPicPr>
          <p:cNvPr id="7" name="image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211" y="74931"/>
            <a:ext cx="1477769" cy="1477769"/>
          </a:xfrm>
          <a:prstGeom prst="rect">
            <a:avLst/>
          </a:prstGeom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211" y="1345281"/>
            <a:ext cx="1477769" cy="1482234"/>
          </a:xfrm>
          <a:prstGeom prst="rect">
            <a:avLst/>
          </a:prstGeom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321" y="2608409"/>
            <a:ext cx="1482234" cy="1482234"/>
          </a:xfrm>
          <a:prstGeom prst="rect">
            <a:avLst/>
          </a:prstGeom>
        </p:spPr>
      </p:pic>
      <p:pic>
        <p:nvPicPr>
          <p:cNvPr id="10" name="image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33" y="646164"/>
            <a:ext cx="824287" cy="242081"/>
          </a:xfrm>
          <a:prstGeom prst="rect">
            <a:avLst/>
          </a:prstGeom>
        </p:spPr>
      </p:pic>
      <p:pic>
        <p:nvPicPr>
          <p:cNvPr id="11" name="image6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508" y="1886558"/>
            <a:ext cx="821032" cy="220028"/>
          </a:xfrm>
          <a:prstGeom prst="rect">
            <a:avLst/>
          </a:prstGeom>
        </p:spPr>
      </p:pic>
      <p:pic>
        <p:nvPicPr>
          <p:cNvPr id="12" name="image7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7058" y="3171708"/>
            <a:ext cx="824482" cy="181389"/>
          </a:xfrm>
          <a:prstGeom prst="rect">
            <a:avLst/>
          </a:prstGeom>
        </p:spPr>
      </p:pic>
      <p:pic>
        <p:nvPicPr>
          <p:cNvPr id="13" name="image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51" y="1015378"/>
            <a:ext cx="2017776" cy="2023872"/>
          </a:xfrm>
          <a:prstGeom prst="rect">
            <a:avLst/>
          </a:prstGeom>
        </p:spPr>
      </p:pic>
      <p:pic>
        <p:nvPicPr>
          <p:cNvPr id="14" name="image9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37" y="1547025"/>
            <a:ext cx="1334554" cy="851294"/>
          </a:xfrm>
          <a:prstGeom prst="rect">
            <a:avLst/>
          </a:prstGeom>
        </p:spPr>
      </p:pic>
      <p:pic>
        <p:nvPicPr>
          <p:cNvPr id="15" name="image10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266" y="1894053"/>
            <a:ext cx="4553737" cy="3337560"/>
          </a:xfrm>
          <a:prstGeom prst="rect">
            <a:avLst/>
          </a:prstGeom>
        </p:spPr>
      </p:pic>
      <p:pic>
        <p:nvPicPr>
          <p:cNvPr id="16" name="image2.png">
            <a:extLst>
              <a:ext uri="{FF2B5EF4-FFF2-40B4-BE49-F238E27FC236}">
                <a16:creationId xmlns:a16="http://schemas.microsoft.com/office/drawing/2014/main" id="{68C4A985-B07B-42A1-AB7E-D86E1AE41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211" y="3883224"/>
            <a:ext cx="1494666" cy="14946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CDE4EB-3626-43DD-8185-18C80677D3A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7058" y="4201342"/>
            <a:ext cx="882341" cy="629076"/>
          </a:xfrm>
          <a:prstGeom prst="rect">
            <a:avLst/>
          </a:prstGeom>
        </p:spPr>
      </p:pic>
      <p:pic>
        <p:nvPicPr>
          <p:cNvPr id="17" name="image2.png">
            <a:extLst>
              <a:ext uri="{FF2B5EF4-FFF2-40B4-BE49-F238E27FC236}">
                <a16:creationId xmlns:a16="http://schemas.microsoft.com/office/drawing/2014/main" id="{44C1D183-3774-40C5-9126-E814F001B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073" y="5174936"/>
            <a:ext cx="1477769" cy="147776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9B565D-452C-4242-B3D0-17144654C60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709" y="5513903"/>
            <a:ext cx="959458" cy="78822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1857E32-6E75-435B-8F8E-149EDCD8017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5636788" y="1640597"/>
            <a:ext cx="5668201" cy="45040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lvl1pPr marL="13" marR="105207" indent="-13">
              <a:lnSpc>
                <a:spcPct val="96462"/>
              </a:lnSpc>
              <a:spcAft>
                <a:spcPts val="2000"/>
              </a:spcAft>
              <a:defRPr sz="1841" spc="-30">
                <a:latin typeface="Open Sans"/>
              </a:defRPr>
            </a:lvl1pPr>
          </a:lstStyle>
          <a:p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Каждый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партнер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предоставил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свой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список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топ-50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наименований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указанный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период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данные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трех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каналов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суммировались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и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исходя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итоговых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сумм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был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сформирован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«ТОП-50».</a:t>
            </a:r>
          </a:p>
          <a:p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Отдельно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представлены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рейтинги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сегментам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художественной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прикладной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и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детской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литературы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выделен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топ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аудиокниг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как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наиболее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растущий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сегмент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рынке</a:t>
            </a:r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Кроме того,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представлен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региональный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рейтинг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Ozon.</a:t>
            </a:r>
          </a:p>
          <a:p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Пилотная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версия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Всероссийского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книжного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рейтинга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вышла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декабре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2020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года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и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стала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первым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шагом</a:t>
            </a:r>
            <a:b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пути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созданию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важнейшего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инструмента</a:t>
            </a:r>
            <a:b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для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читателей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и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профессионалов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российского</a:t>
            </a:r>
            <a:b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книжного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рынка</a:t>
            </a:r>
            <a:r>
              <a:rPr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864143" y="408762"/>
            <a:ext cx="2508949" cy="851802"/>
            <a:chOff x="8864143" y="408762"/>
            <a:chExt cx="2508949" cy="851802"/>
          </a:xfrm>
        </p:grpSpPr>
        <p:grpSp>
          <p:nvGrpSpPr>
            <p:cNvPr id="20" name="Group 20"/>
            <p:cNvGrpSpPr/>
            <p:nvPr/>
          </p:nvGrpSpPr>
          <p:grpSpPr>
            <a:xfrm>
              <a:off x="8864143" y="408762"/>
              <a:ext cx="2508949" cy="851802"/>
              <a:chOff x="8864143" y="408762"/>
              <a:chExt cx="2508949" cy="851802"/>
            </a:xfrm>
          </p:grpSpPr>
          <p:pic>
            <p:nvPicPr>
              <p:cNvPr id="21" name="image13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4130" y="475767"/>
                <a:ext cx="722871" cy="617703"/>
              </a:xfrm>
              <a:prstGeom prst="rect">
                <a:avLst/>
              </a:prstGeom>
            </p:spPr>
          </p:pic>
          <p:grpSp>
            <p:nvGrpSpPr>
              <p:cNvPr id="22" name="Group 22"/>
              <p:cNvGrpSpPr/>
              <p:nvPr/>
            </p:nvGrpSpPr>
            <p:grpSpPr>
              <a:xfrm>
                <a:off x="10038042" y="408762"/>
                <a:ext cx="1335049" cy="851802"/>
                <a:chOff x="10038042" y="408762"/>
                <a:chExt cx="1335049" cy="851802"/>
              </a:xfrm>
            </p:grpSpPr>
            <p:pic>
              <p:nvPicPr>
                <p:cNvPr id="23" name="image14.jp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038029" y="408762"/>
                  <a:ext cx="1335049" cy="851789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881774" y="427469"/>
            <a:ext cx="5783834" cy="7866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lvl1pPr marL="13" indent="-13">
              <a:lnSpc>
                <a:spcPct val="102135"/>
              </a:lnSpc>
              <a:defRPr sz="3000" b="1" cap="all" spc="-25">
                <a:latin typeface="Open Sans"/>
              </a:defRPr>
            </a:lvl1pPr>
          </a:lstStyle>
          <a:p>
            <a:r>
              <a:rPr sz="3600" dirty="0"/>
              <a:t>О </a:t>
            </a:r>
            <a:r>
              <a:rPr sz="3600" dirty="0" err="1"/>
              <a:t>рейтинге</a:t>
            </a:r>
            <a:endParaRPr sz="3600" dirty="0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894949" y="2658806"/>
            <a:ext cx="4219029" cy="21457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lvl1pPr marL="13" marR="105207" indent="-13">
              <a:lnSpc>
                <a:spcPct val="96462"/>
              </a:lnSpc>
              <a:spcAft>
                <a:spcPts val="2000"/>
              </a:spcAft>
              <a:defRPr sz="1841" spc="-30">
                <a:latin typeface="Open Sans"/>
              </a:defRPr>
            </a:lvl1pPr>
          </a:lstStyle>
          <a:p>
            <a:r>
              <a:rPr sz="2000" dirty="0">
                <a:latin typeface="+mj-lt"/>
              </a:rPr>
              <a:t>«ТОП-50»</a:t>
            </a:r>
            <a:r>
              <a:rPr lang="ru-RU" sz="2000" dirty="0">
                <a:latin typeface="+mj-lt"/>
              </a:rPr>
              <a:t>*</a:t>
            </a:r>
            <a:r>
              <a:rPr sz="2000" dirty="0">
                <a:latin typeface="+mj-lt"/>
              </a:rPr>
              <a:t> — </a:t>
            </a:r>
            <a:r>
              <a:rPr sz="2000" dirty="0" err="1">
                <a:latin typeface="+mj-lt"/>
              </a:rPr>
              <a:t>продажи</a:t>
            </a:r>
            <a:r>
              <a:rPr sz="2000" dirty="0">
                <a:latin typeface="+mj-lt"/>
              </a:rPr>
              <a:t> в </a:t>
            </a:r>
            <a:r>
              <a:rPr sz="2000" dirty="0" err="1">
                <a:latin typeface="+mj-lt"/>
              </a:rPr>
              <a:t>рублях</a:t>
            </a:r>
            <a:br>
              <a:rPr sz="2000" dirty="0">
                <a:latin typeface="+mj-lt"/>
              </a:rPr>
            </a:br>
            <a:r>
              <a:rPr sz="2000" dirty="0" err="1">
                <a:latin typeface="+mj-lt"/>
              </a:rPr>
              <a:t>за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период</a:t>
            </a:r>
            <a:r>
              <a:rPr sz="2000" dirty="0">
                <a:latin typeface="+mj-lt"/>
              </a:rPr>
              <a:t> с </a:t>
            </a:r>
            <a:r>
              <a:rPr lang="ru-RU" sz="2000" dirty="0">
                <a:latin typeface="+mj-lt"/>
              </a:rPr>
              <a:t>01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декабря</a:t>
            </a:r>
            <a:r>
              <a:rPr sz="2000" dirty="0">
                <a:latin typeface="+mj-lt"/>
              </a:rPr>
              <a:t> 2020</a:t>
            </a:r>
            <a:br>
              <a:rPr sz="2000" dirty="0">
                <a:latin typeface="+mj-lt"/>
              </a:rPr>
            </a:br>
            <a:r>
              <a:rPr sz="2000" dirty="0" err="1">
                <a:latin typeface="+mj-lt"/>
              </a:rPr>
              <a:t>по</a:t>
            </a:r>
            <a:r>
              <a:rPr sz="2000" dirty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30</a:t>
            </a:r>
            <a:r>
              <a:rPr sz="2000" dirty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ноября</a:t>
            </a:r>
            <a:r>
              <a:rPr sz="2000" dirty="0">
                <a:latin typeface="+mj-lt"/>
              </a:rPr>
              <a:t> 2021 </a:t>
            </a:r>
            <a:r>
              <a:rPr sz="2000" dirty="0" err="1">
                <a:latin typeface="+mj-lt"/>
              </a:rPr>
              <a:t>года</a:t>
            </a:r>
            <a:r>
              <a:rPr sz="2000" dirty="0">
                <a:latin typeface="+mj-lt"/>
              </a:rPr>
              <a:t> </a:t>
            </a:r>
            <a:r>
              <a:rPr sz="2000" dirty="0" err="1">
                <a:latin typeface="+mj-lt"/>
              </a:rPr>
              <a:t>от</a:t>
            </a:r>
            <a:br>
              <a:rPr sz="2000" dirty="0">
                <a:latin typeface="+mj-lt"/>
              </a:rPr>
            </a:br>
            <a:r>
              <a:rPr sz="2000" dirty="0">
                <a:latin typeface="+mj-lt"/>
              </a:rPr>
              <a:t>«</a:t>
            </a:r>
            <a:r>
              <a:rPr sz="2000" dirty="0" err="1">
                <a:latin typeface="+mj-lt"/>
              </a:rPr>
              <a:t>Читай-город</a:t>
            </a:r>
            <a:r>
              <a:rPr sz="2000" dirty="0">
                <a:latin typeface="+mj-lt"/>
              </a:rPr>
              <a:t> — </a:t>
            </a:r>
            <a:r>
              <a:rPr sz="2000" dirty="0" err="1">
                <a:latin typeface="+mj-lt"/>
              </a:rPr>
              <a:t>Буквоед</a:t>
            </a:r>
            <a:r>
              <a:rPr sz="2000" dirty="0">
                <a:latin typeface="+mj-lt"/>
              </a:rPr>
              <a:t>»,</a:t>
            </a:r>
            <a:br>
              <a:rPr sz="2000" dirty="0">
                <a:latin typeface="+mj-lt"/>
              </a:rPr>
            </a:br>
            <a:r>
              <a:rPr sz="2000" dirty="0">
                <a:latin typeface="+mj-lt"/>
              </a:rPr>
              <a:t>Ozon, </a:t>
            </a:r>
            <a:r>
              <a:rPr sz="2000" dirty="0" err="1">
                <a:latin typeface="+mj-lt"/>
              </a:rPr>
              <a:t>ЛитРес</a:t>
            </a:r>
            <a:r>
              <a:rPr sz="2000" dirty="0">
                <a:latin typeface="+mj-lt"/>
              </a:rPr>
              <a:t> и </a:t>
            </a:r>
            <a:r>
              <a:rPr sz="2000" dirty="0" err="1">
                <a:latin typeface="+mj-lt"/>
              </a:rPr>
              <a:t>MyBook</a:t>
            </a:r>
            <a:r>
              <a:rPr sz="2000" dirty="0">
                <a:latin typeface="+mj-lt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099F87-4E38-4235-8573-53308506E6B1}"/>
              </a:ext>
            </a:extLst>
          </p:cNvPr>
          <p:cNvSpPr txBox="1"/>
          <p:nvPr/>
        </p:nvSpPr>
        <p:spPr>
          <a:xfrm>
            <a:off x="582756" y="6265346"/>
            <a:ext cx="99249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kern="2" spc="-25" dirty="0">
                <a:latin typeface="+mj-lt"/>
              </a:rPr>
              <a:t>*</a:t>
            </a:r>
            <a:r>
              <a:rPr lang="ru-RU" sz="1400" kern="2" spc="-25" dirty="0">
                <a:latin typeface="+mj-lt"/>
              </a:rPr>
              <a:t>Из Рейтинга исключены учебные пособия, шлейф школьных учебников и юридические справочники.</a:t>
            </a:r>
            <a:r>
              <a:rPr lang="ru-RU" sz="2000" kern="2" spc="-25" dirty="0">
                <a:latin typeface="+mj-lt"/>
              </a:rPr>
              <a:t> 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01" y="5025292"/>
            <a:ext cx="10343528" cy="1434830"/>
          </a:xfrm>
          <a:prstGeom prst="rect">
            <a:avLst/>
          </a:prstGeom>
        </p:spPr>
      </p:pic>
      <p:pic>
        <p:nvPicPr>
          <p:cNvPr id="23" name="image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92" y="1553337"/>
            <a:ext cx="10286937" cy="1535900"/>
          </a:xfrm>
          <a:prstGeom prst="rect">
            <a:avLst/>
          </a:prstGeom>
        </p:spPr>
      </p:pic>
      <p:pic>
        <p:nvPicPr>
          <p:cNvPr id="24" name="image1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76" y="3462215"/>
            <a:ext cx="10343540" cy="1374656"/>
          </a:xfrm>
          <a:prstGeom prst="rect">
            <a:avLst/>
          </a:prstGeom>
        </p:spPr>
      </p:pic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995578" y="1953933"/>
            <a:ext cx="3304692" cy="801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496" marR="81496" indent="-81496" algn="l">
              <a:lnSpc>
                <a:spcPct val="96462"/>
              </a:lnSpc>
              <a:spcBef>
                <a:spcPts val="712"/>
              </a:spcBef>
              <a:spcAft>
                <a:spcPts val="1782"/>
              </a:spcAft>
            </a:pPr>
            <a:r>
              <a:rPr sz="1500" b="1" kern="2" spc="-30" dirty="0">
                <a:latin typeface="Open Sans"/>
              </a:rPr>
              <a:t>«</a:t>
            </a:r>
            <a:r>
              <a:rPr sz="1500" b="1" kern="2" spc="-30" dirty="0" err="1">
                <a:latin typeface="Open Sans"/>
              </a:rPr>
              <a:t>Читай-город</a:t>
            </a:r>
            <a:r>
              <a:rPr sz="1500" b="1" kern="2" spc="-30" dirty="0">
                <a:latin typeface="Open Sans"/>
              </a:rPr>
              <a:t> — </a:t>
            </a:r>
            <a:r>
              <a:rPr sz="1500" b="1" kern="2" spc="-30" dirty="0" err="1">
                <a:latin typeface="Open Sans"/>
              </a:rPr>
              <a:t>Буквоед</a:t>
            </a:r>
            <a:r>
              <a:rPr sz="1500" b="1" kern="2" spc="-30" dirty="0">
                <a:latin typeface="Open Sans"/>
              </a:rPr>
              <a:t>»,</a:t>
            </a:r>
            <a:br>
              <a:rPr sz="1500" b="1" kern="2" spc="-30" dirty="0">
                <a:latin typeface="Open Sans"/>
              </a:rPr>
            </a:br>
            <a:r>
              <a:rPr sz="1500" b="1" kern="2" spc="-30" dirty="0">
                <a:latin typeface="Open Sans"/>
              </a:rPr>
              <a:t>Ozon, </a:t>
            </a:r>
            <a:r>
              <a:rPr sz="1500" b="1" kern="2" spc="-30" dirty="0" err="1">
                <a:latin typeface="Open Sans"/>
              </a:rPr>
              <a:t>ЛитРес</a:t>
            </a:r>
            <a:r>
              <a:rPr lang="ru-RU" sz="1500" b="1" kern="2" spc="-30" dirty="0">
                <a:latin typeface="Open Sans"/>
              </a:rPr>
              <a:t>, </a:t>
            </a:r>
            <a:r>
              <a:rPr lang="en-US" sz="1500" b="1" kern="2" spc="-30" dirty="0" err="1">
                <a:latin typeface="Open Sans"/>
              </a:rPr>
              <a:t>MyBook</a:t>
            </a:r>
            <a:endParaRPr sz="1500" b="1" kern="2" spc="-30" dirty="0">
              <a:latin typeface="Open Sans"/>
            </a:endParaRP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941692" y="3627679"/>
            <a:ext cx="2962097" cy="7411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483" marR="81483" indent="-81483" algn="l">
              <a:lnSpc>
                <a:spcPct val="96462"/>
              </a:lnSpc>
              <a:spcBef>
                <a:spcPts val="712"/>
              </a:spcBef>
              <a:spcAft>
                <a:spcPts val="1782"/>
              </a:spcAft>
            </a:pPr>
            <a:r>
              <a:rPr sz="1500" b="1" kern="2" spc="-30" dirty="0">
                <a:latin typeface="Open Sans"/>
              </a:rPr>
              <a:t>«</a:t>
            </a:r>
            <a:r>
              <a:rPr sz="1500" b="1" kern="2" spc="-30" dirty="0" err="1">
                <a:latin typeface="Open Sans"/>
              </a:rPr>
              <a:t>Читай-город</a:t>
            </a:r>
            <a:r>
              <a:rPr sz="1500" b="1" kern="2" spc="-30" dirty="0">
                <a:latin typeface="Open Sans"/>
              </a:rPr>
              <a:t> — </a:t>
            </a:r>
            <a:r>
              <a:rPr sz="1500" b="1" kern="2" spc="-30" dirty="0" err="1">
                <a:latin typeface="Open Sans"/>
              </a:rPr>
              <a:t>Буквоед</a:t>
            </a:r>
            <a:r>
              <a:rPr sz="1500" b="1" kern="2" spc="-30" dirty="0">
                <a:latin typeface="Open Sans"/>
              </a:rPr>
              <a:t>», </a:t>
            </a:r>
            <a:r>
              <a:rPr sz="1500" b="1" kern="2" spc="-30" dirty="0" err="1">
                <a:latin typeface="Open Sans"/>
              </a:rPr>
              <a:t>Литрес</a:t>
            </a:r>
            <a:r>
              <a:rPr lang="ru-RU" sz="1500" b="1" kern="2" spc="-30" dirty="0">
                <a:latin typeface="Open Sans"/>
              </a:rPr>
              <a:t>, </a:t>
            </a:r>
            <a:r>
              <a:rPr lang="en-US" sz="1500" b="1" kern="2" spc="-30" dirty="0" err="1">
                <a:latin typeface="Open Sans"/>
              </a:rPr>
              <a:t>MyBook</a:t>
            </a:r>
            <a:endParaRPr sz="1500" b="1" kern="2" spc="-30" dirty="0">
              <a:latin typeface="Open Sans"/>
            </a:endParaRPr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941692" y="5358206"/>
            <a:ext cx="1793119" cy="593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483" marR="81483" indent="-81483" algn="l">
              <a:lnSpc>
                <a:spcPct val="96462"/>
              </a:lnSpc>
              <a:spcBef>
                <a:spcPts val="712"/>
              </a:spcBef>
              <a:spcAft>
                <a:spcPts val="1782"/>
              </a:spcAft>
            </a:pPr>
            <a:r>
              <a:rPr sz="1500" b="1" kern="2" spc="-30" dirty="0" err="1">
                <a:latin typeface="Open Sans"/>
              </a:rPr>
              <a:t>ЛитРес</a:t>
            </a:r>
            <a:r>
              <a:rPr lang="ru-RU" sz="1500" b="1" kern="2" spc="-30" dirty="0">
                <a:latin typeface="Open Sans"/>
              </a:rPr>
              <a:t>, </a:t>
            </a:r>
            <a:r>
              <a:rPr lang="en-US" sz="1600" b="1" kern="2" spc="-30" dirty="0" err="1">
                <a:latin typeface="Open Sans"/>
              </a:rPr>
              <a:t>MyBook</a:t>
            </a:r>
            <a:r>
              <a:rPr sz="1500" b="1" kern="2" spc="-30" dirty="0">
                <a:latin typeface="Open Sans"/>
              </a:rPr>
              <a:t> </a:t>
            </a: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885050" y="479031"/>
            <a:ext cx="6829044" cy="979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indent="-13" algn="l">
              <a:lnSpc>
                <a:spcPct val="102135"/>
              </a:lnSpc>
            </a:pPr>
            <a:r>
              <a:rPr sz="3000" b="1" kern="2" cap="all" spc="-25" dirty="0" err="1">
                <a:latin typeface="Open Sans"/>
              </a:rPr>
              <a:t>Что</a:t>
            </a:r>
            <a:r>
              <a:rPr sz="3000" b="1" kern="2" cap="all" spc="-25" dirty="0">
                <a:latin typeface="Open Sans"/>
              </a:rPr>
              <a:t> </a:t>
            </a:r>
            <a:r>
              <a:rPr sz="3000" b="1" kern="2" cap="all" spc="-25" dirty="0" err="1">
                <a:latin typeface="Open Sans"/>
              </a:rPr>
              <a:t>входит</a:t>
            </a:r>
            <a:r>
              <a:rPr sz="3000" b="1" kern="2" cap="all" spc="-25" dirty="0">
                <a:latin typeface="Open Sans"/>
              </a:rPr>
              <a:t> </a:t>
            </a:r>
            <a:r>
              <a:rPr sz="3000" b="1" kern="2" cap="all" spc="-25" dirty="0" err="1">
                <a:latin typeface="Open Sans"/>
              </a:rPr>
              <a:t>во</a:t>
            </a:r>
            <a:r>
              <a:rPr sz="3000" b="1" kern="2" cap="all" spc="-25" dirty="0">
                <a:latin typeface="Open Sans"/>
              </a:rPr>
              <a:t> </a:t>
            </a:r>
            <a:r>
              <a:rPr sz="3000" b="1" kern="2" cap="all" spc="-25" dirty="0" err="1">
                <a:latin typeface="Open Sans"/>
              </a:rPr>
              <a:t>Всероссийский</a:t>
            </a:r>
            <a:r>
              <a:rPr sz="3000" b="1" kern="2" cap="all" spc="-25" dirty="0">
                <a:latin typeface="Open Sans"/>
              </a:rPr>
              <a:t> </a:t>
            </a:r>
            <a:r>
              <a:rPr sz="3000" b="1" kern="2" cap="all" spc="-25" dirty="0" err="1">
                <a:latin typeface="Open Sans"/>
              </a:rPr>
              <a:t>книжный</a:t>
            </a:r>
            <a:r>
              <a:rPr sz="3000" b="1" kern="2" cap="all" spc="-25" dirty="0">
                <a:latin typeface="Open Sans"/>
              </a:rPr>
              <a:t> </a:t>
            </a:r>
            <a:r>
              <a:rPr sz="3000" b="1" kern="2" cap="all" spc="-25" dirty="0" err="1">
                <a:latin typeface="Open Sans"/>
              </a:rPr>
              <a:t>рейтинг</a:t>
            </a:r>
            <a:r>
              <a:rPr sz="3000" b="1" kern="2" cap="all" spc="-25" dirty="0">
                <a:latin typeface="Open Sans"/>
              </a:rPr>
              <a:t>?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8720138" y="373075"/>
            <a:ext cx="2508466" cy="851306"/>
            <a:chOff x="8720138" y="373075"/>
            <a:chExt cx="2508466" cy="851306"/>
          </a:xfrm>
        </p:grpSpPr>
        <p:pic>
          <p:nvPicPr>
            <p:cNvPr id="32" name="image16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0138" y="440068"/>
              <a:ext cx="722376" cy="617207"/>
            </a:xfrm>
            <a:prstGeom prst="rect">
              <a:avLst/>
            </a:prstGeom>
          </p:spPr>
        </p:pic>
        <p:grpSp>
          <p:nvGrpSpPr>
            <p:cNvPr id="33" name="Group 33"/>
            <p:cNvGrpSpPr/>
            <p:nvPr/>
          </p:nvGrpSpPr>
          <p:grpSpPr>
            <a:xfrm>
              <a:off x="9894049" y="373075"/>
              <a:ext cx="1334554" cy="851306"/>
              <a:chOff x="9894049" y="373075"/>
              <a:chExt cx="1334554" cy="851306"/>
            </a:xfrm>
          </p:grpSpPr>
          <p:pic>
            <p:nvPicPr>
              <p:cNvPr id="34" name="image17.jp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94049" y="373063"/>
                <a:ext cx="1334554" cy="851294"/>
              </a:xfrm>
              <a:prstGeom prst="rect">
                <a:avLst/>
              </a:prstGeom>
            </p:spPr>
          </p:pic>
        </p:grpSp>
      </p:grpSp>
      <p:grpSp>
        <p:nvGrpSpPr>
          <p:cNvPr id="35" name="Group 35"/>
          <p:cNvGrpSpPr/>
          <p:nvPr/>
        </p:nvGrpSpPr>
        <p:grpSpPr>
          <a:xfrm>
            <a:off x="10025456" y="3748532"/>
            <a:ext cx="981151" cy="482664"/>
            <a:chOff x="10025456" y="3748532"/>
            <a:chExt cx="981151" cy="482664"/>
          </a:xfrm>
        </p:grpSpPr>
        <p:sp>
          <p:nvSpPr>
            <p:cNvPr id="36" name="Text Box 36"/>
            <p:cNvSpPr txBox="1">
              <a:spLocks noChangeArrowheads="1"/>
            </p:cNvSpPr>
            <p:nvPr/>
          </p:nvSpPr>
          <p:spPr bwMode="auto">
            <a:xfrm>
              <a:off x="9714294" y="3647656"/>
              <a:ext cx="1612341" cy="395872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marL="129718" marR="129718" indent="-13" algn="ctr">
                <a:lnSpc>
                  <a:spcPct val="100000"/>
                </a:lnSpc>
                <a:spcAft>
                  <a:spcPts val="0"/>
                </a:spcAft>
              </a:pPr>
              <a:r>
                <a:rPr sz="2553" kern="2" dirty="0">
                  <a:latin typeface="Calibri"/>
                </a:rPr>
                <a:t>ТОП-</a:t>
              </a:r>
              <a:r>
                <a:rPr lang="ru-RU" sz="2553" kern="2" dirty="0">
                  <a:latin typeface="Calibri"/>
                </a:rPr>
                <a:t>15</a:t>
              </a:r>
              <a:endParaRPr sz="2269" kern="2" dirty="0"/>
            </a:p>
          </p:txBody>
        </p:sp>
        <p:sp>
          <p:nvSpPr>
            <p:cNvPr id="37" name="Text Box 37"/>
            <p:cNvSpPr txBox="1">
              <a:spLocks noChangeArrowheads="1"/>
            </p:cNvSpPr>
            <p:nvPr/>
          </p:nvSpPr>
          <p:spPr bwMode="auto">
            <a:xfrm>
              <a:off x="9983076" y="3975240"/>
              <a:ext cx="1102627" cy="619468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01725"/>
                </a:lnSpc>
              </a:pPr>
              <a:r>
                <a:rPr sz="1800" kern="2">
                  <a:latin typeface="Calibri"/>
                </a:rPr>
                <a:t>Детлит</a:t>
              </a:r>
            </a:p>
            <a:p>
              <a:pPr algn="ctr">
                <a:lnSpc>
                  <a:spcPct val="101725"/>
                </a:lnSpc>
                <a:spcAft>
                  <a:spcPts val="0"/>
                </a:spcAft>
              </a:pPr>
              <a:endParaRPr sz="1800" kern="2">
                <a:latin typeface="Calibri"/>
              </a:endParaRP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466178" y="3748557"/>
            <a:ext cx="1079945" cy="485000"/>
            <a:chOff x="7466178" y="3748557"/>
            <a:chExt cx="1079945" cy="485000"/>
          </a:xfrm>
        </p:grpSpPr>
        <p:sp>
          <p:nvSpPr>
            <p:cNvPr id="39" name="Text Box 39"/>
            <p:cNvSpPr txBox="1">
              <a:spLocks noChangeArrowheads="1"/>
            </p:cNvSpPr>
            <p:nvPr/>
          </p:nvSpPr>
          <p:spPr bwMode="auto">
            <a:xfrm>
              <a:off x="7181101" y="3647681"/>
              <a:ext cx="1612341" cy="395872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marL="129718" marR="129718" indent="-13" algn="ctr">
                <a:lnSpc>
                  <a:spcPct val="100000"/>
                </a:lnSpc>
                <a:spcAft>
                  <a:spcPts val="0"/>
                </a:spcAft>
              </a:pPr>
              <a:r>
                <a:rPr sz="2553" kern="2" dirty="0">
                  <a:latin typeface="Calibri"/>
                </a:rPr>
                <a:t>ТОП-</a:t>
              </a:r>
              <a:r>
                <a:rPr lang="ru-RU" sz="2553" kern="2" dirty="0">
                  <a:latin typeface="Calibri"/>
                </a:rPr>
                <a:t>15</a:t>
              </a:r>
              <a:endParaRPr sz="2269" kern="2" dirty="0"/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7229310" y="3975265"/>
              <a:ext cx="1551559" cy="279044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marL="13" indent="-13" algn="ctr">
                <a:lnSpc>
                  <a:spcPct val="101725"/>
                </a:lnSpc>
                <a:spcAft>
                  <a:spcPts val="0"/>
                </a:spcAft>
              </a:pPr>
              <a:r>
                <a:rPr sz="1800" kern="2">
                  <a:latin typeface="Calibri"/>
                </a:rPr>
                <a:t>Нон-фикшн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5075682" y="3748545"/>
            <a:ext cx="981151" cy="485000"/>
            <a:chOff x="5075682" y="3748545"/>
            <a:chExt cx="981151" cy="485000"/>
          </a:xfrm>
        </p:grpSpPr>
        <p:sp>
          <p:nvSpPr>
            <p:cNvPr id="42" name="Text Box 42"/>
            <p:cNvSpPr txBox="1">
              <a:spLocks noChangeArrowheads="1"/>
            </p:cNvSpPr>
            <p:nvPr/>
          </p:nvSpPr>
          <p:spPr bwMode="auto">
            <a:xfrm>
              <a:off x="4764519" y="3647669"/>
              <a:ext cx="1612341" cy="395872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marL="129718" marR="129718" indent="-13" algn="ctr">
                <a:lnSpc>
                  <a:spcPct val="100000"/>
                </a:lnSpc>
                <a:spcAft>
                  <a:spcPts val="0"/>
                </a:spcAft>
              </a:pPr>
              <a:r>
                <a:rPr sz="2553" kern="2" dirty="0">
                  <a:latin typeface="Calibri"/>
                </a:rPr>
                <a:t>ТОП-</a:t>
              </a:r>
              <a:r>
                <a:rPr lang="ru-RU" sz="2553" kern="2" dirty="0">
                  <a:latin typeface="Calibri"/>
                </a:rPr>
                <a:t>15</a:t>
              </a:r>
              <a:endParaRPr sz="2269" kern="2" dirty="0"/>
            </a:p>
          </p:txBody>
        </p:sp>
        <p:sp>
          <p:nvSpPr>
            <p:cNvPr id="43" name="Text Box 43"/>
            <p:cNvSpPr txBox="1">
              <a:spLocks noChangeArrowheads="1"/>
            </p:cNvSpPr>
            <p:nvPr/>
          </p:nvSpPr>
          <p:spPr bwMode="auto">
            <a:xfrm>
              <a:off x="5010290" y="3975252"/>
              <a:ext cx="1099287" cy="279044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marL="13" indent="-13" algn="ctr">
                <a:lnSpc>
                  <a:spcPct val="101725"/>
                </a:lnSpc>
                <a:spcAft>
                  <a:spcPts val="0"/>
                </a:spcAft>
              </a:pPr>
              <a:r>
                <a:rPr sz="1800" kern="2" dirty="0" err="1">
                  <a:latin typeface="Calibri"/>
                </a:rPr>
                <a:t>Худлит</a:t>
              </a:r>
              <a:endParaRPr sz="1800" kern="2" dirty="0">
                <a:latin typeface="Calibri"/>
              </a:endParaRPr>
            </a:p>
          </p:txBody>
        </p:sp>
      </p:grpSp>
      <p:sp>
        <p:nvSpPr>
          <p:cNvPr id="44" name="Text Box 44"/>
          <p:cNvSpPr txBox="1">
            <a:spLocks noChangeArrowheads="1"/>
          </p:cNvSpPr>
          <p:nvPr/>
        </p:nvSpPr>
        <p:spPr bwMode="auto">
          <a:xfrm>
            <a:off x="5050981" y="3852697"/>
            <a:ext cx="107950" cy="392925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55804" marR="55804" indent="-76" algn="l">
              <a:lnSpc>
                <a:spcPct val="89999"/>
              </a:lnSpc>
              <a:spcAft>
                <a:spcPts val="0"/>
              </a:spcAft>
              <a:tabLst>
                <a:tab pos="55804" algn="l"/>
              </a:tabLst>
            </a:pPr>
            <a:endParaRPr sz="2759" kern="2" spc="-65">
              <a:latin typeface="PF Bague Sans Pro"/>
            </a:endParaRPr>
          </a:p>
        </p:txBody>
      </p:sp>
      <p:grpSp>
        <p:nvGrpSpPr>
          <p:cNvPr id="45" name="Group 45"/>
          <p:cNvGrpSpPr/>
          <p:nvPr/>
        </p:nvGrpSpPr>
        <p:grpSpPr>
          <a:xfrm>
            <a:off x="5075682" y="5334152"/>
            <a:ext cx="981151" cy="485000"/>
            <a:chOff x="5075682" y="5334152"/>
            <a:chExt cx="981151" cy="485000"/>
          </a:xfrm>
        </p:grpSpPr>
        <p:sp>
          <p:nvSpPr>
            <p:cNvPr id="46" name="Text Box 46"/>
            <p:cNvSpPr txBox="1">
              <a:spLocks noChangeArrowheads="1"/>
            </p:cNvSpPr>
            <p:nvPr/>
          </p:nvSpPr>
          <p:spPr bwMode="auto">
            <a:xfrm>
              <a:off x="4764519" y="5233276"/>
              <a:ext cx="1612341" cy="395872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marL="129718" marR="129718" indent="-13" algn="ctr">
                <a:lnSpc>
                  <a:spcPct val="100000"/>
                </a:lnSpc>
                <a:spcAft>
                  <a:spcPts val="0"/>
                </a:spcAft>
              </a:pPr>
              <a:r>
                <a:rPr sz="2553" kern="2" dirty="0">
                  <a:latin typeface="Calibri"/>
                </a:rPr>
                <a:t>ТОП-1</a:t>
              </a:r>
              <a:r>
                <a:rPr lang="ru-RU" sz="2553" kern="2" dirty="0">
                  <a:latin typeface="Calibri"/>
                </a:rPr>
                <a:t>5</a:t>
              </a:r>
              <a:endParaRPr sz="2269" kern="2" dirty="0"/>
            </a:p>
          </p:txBody>
        </p:sp>
        <p:sp>
          <p:nvSpPr>
            <p:cNvPr id="47" name="Text Box 47"/>
            <p:cNvSpPr txBox="1">
              <a:spLocks noChangeArrowheads="1"/>
            </p:cNvSpPr>
            <p:nvPr/>
          </p:nvSpPr>
          <p:spPr bwMode="auto">
            <a:xfrm>
              <a:off x="5046637" y="5560860"/>
              <a:ext cx="1026605" cy="279044"/>
            </a:xfrm>
            <a:prstGeom prst="rect">
              <a:avLst/>
            </a:prstGeom>
          </p:spPr>
          <p:txBody>
            <a:bodyPr wrap="square" lIns="0" tIns="0" rIns="0" bIns="0" rtlCol="0">
              <a:spAutoFit/>
            </a:bodyPr>
            <a:lstStyle/>
            <a:p>
              <a:pPr marL="13" indent="-13" algn="ctr">
                <a:lnSpc>
                  <a:spcPct val="101725"/>
                </a:lnSpc>
                <a:spcAft>
                  <a:spcPts val="0"/>
                </a:spcAft>
              </a:pPr>
              <a:r>
                <a:rPr sz="1800" kern="2">
                  <a:latin typeface="Calibri"/>
                </a:rPr>
                <a:t>Аудио</a:t>
              </a:r>
            </a:p>
          </p:txBody>
        </p:sp>
      </p:grpSp>
      <p:sp>
        <p:nvSpPr>
          <p:cNvPr id="48" name="Text Box 48"/>
          <p:cNvSpPr txBox="1">
            <a:spLocks noChangeArrowheads="1"/>
          </p:cNvSpPr>
          <p:nvPr/>
        </p:nvSpPr>
        <p:spPr bwMode="auto">
          <a:xfrm>
            <a:off x="5237124" y="1953933"/>
            <a:ext cx="4429887" cy="9568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0660" marR="100660" indent="-13" algn="l">
              <a:lnSpc>
                <a:spcPts val="2377"/>
              </a:lnSpc>
            </a:pPr>
            <a:r>
              <a:rPr sz="1981" kern="2" dirty="0">
                <a:latin typeface="Calibri"/>
              </a:rPr>
              <a:t>ТОП-50 </a:t>
            </a:r>
            <a:r>
              <a:rPr sz="1981" kern="2" dirty="0" err="1">
                <a:latin typeface="Calibri"/>
              </a:rPr>
              <a:t>книг</a:t>
            </a:r>
            <a:r>
              <a:rPr sz="1981" kern="2" dirty="0">
                <a:latin typeface="Calibri"/>
              </a:rPr>
              <a:t>, </a:t>
            </a:r>
            <a:r>
              <a:rPr sz="1981" kern="2" dirty="0" err="1">
                <a:latin typeface="Calibri"/>
              </a:rPr>
              <a:t>на</a:t>
            </a:r>
            <a:r>
              <a:rPr sz="1981" kern="2" dirty="0">
                <a:latin typeface="Calibri"/>
              </a:rPr>
              <a:t> </a:t>
            </a:r>
            <a:r>
              <a:rPr sz="1981" kern="2" dirty="0" err="1">
                <a:latin typeface="Calibri"/>
              </a:rPr>
              <a:t>которые</a:t>
            </a:r>
            <a:r>
              <a:rPr sz="1981" kern="2" dirty="0">
                <a:latin typeface="Calibri"/>
              </a:rPr>
              <a:t> </a:t>
            </a:r>
            <a:r>
              <a:rPr sz="1981" kern="2" dirty="0" err="1">
                <a:latin typeface="Calibri"/>
              </a:rPr>
              <a:t>россияне</a:t>
            </a:r>
            <a:r>
              <a:rPr sz="1981" kern="2" dirty="0">
                <a:latin typeface="Calibri"/>
              </a:rPr>
              <a:t> </a:t>
            </a:r>
            <a:r>
              <a:rPr sz="1981" kern="2" dirty="0" err="1">
                <a:latin typeface="Calibri"/>
              </a:rPr>
              <a:t>потратили</a:t>
            </a:r>
            <a:r>
              <a:rPr sz="1981" kern="2" dirty="0">
                <a:latin typeface="Calibri"/>
              </a:rPr>
              <a:t> 1 </a:t>
            </a:r>
            <a:r>
              <a:rPr sz="1981" kern="2" dirty="0" err="1">
                <a:latin typeface="Calibri"/>
              </a:rPr>
              <a:t>миллиард</a:t>
            </a:r>
            <a:r>
              <a:rPr sz="1981" kern="2" dirty="0">
                <a:latin typeface="Calibri"/>
              </a:rPr>
              <a:t> </a:t>
            </a:r>
            <a:r>
              <a:rPr sz="1981" kern="2" dirty="0" err="1">
                <a:latin typeface="Calibri"/>
              </a:rPr>
              <a:t>рублей</a:t>
            </a:r>
            <a:endParaRPr sz="1981" kern="2" dirty="0">
              <a:latin typeface="Calibri"/>
            </a:endParaRPr>
          </a:p>
          <a:p>
            <a:pPr marL="100660" marR="100660" indent="-13" algn="l">
              <a:lnSpc>
                <a:spcPts val="2377"/>
              </a:lnSpc>
              <a:spcAft>
                <a:spcPts val="0"/>
              </a:spcAft>
            </a:pPr>
            <a:endParaRPr sz="1981" kern="2" dirty="0">
              <a:latin typeface="Calibri"/>
            </a:endParaRP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DCFC3DEC-E2F1-497F-A391-A8C20E8027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397" y="3385621"/>
            <a:ext cx="1024217" cy="133514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E92F4468-B5E8-450F-8467-41B4B3A0A0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16" y="1446029"/>
            <a:ext cx="1335140" cy="1737511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96B3ACD-547B-4583-BF1B-AFE3019DE4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088" y="4961613"/>
            <a:ext cx="1024217" cy="133514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71194405-9CCE-4740-A24C-1E5F01CA25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338" y="3385621"/>
            <a:ext cx="1024217" cy="133514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EDDA5D81-39EA-4FE5-86E9-2E4FF0156A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24" y="3385621"/>
            <a:ext cx="1024217" cy="1335140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6"/>
          <p:cNvGrpSpPr/>
          <p:nvPr/>
        </p:nvGrpSpPr>
        <p:grpSpPr>
          <a:xfrm>
            <a:off x="8864143" y="408762"/>
            <a:ext cx="2508949" cy="851802"/>
            <a:chOff x="8864143" y="408762"/>
            <a:chExt cx="2508949" cy="851802"/>
          </a:xfrm>
        </p:grpSpPr>
        <p:grpSp>
          <p:nvGrpSpPr>
            <p:cNvPr id="67" name="Group 67"/>
            <p:cNvGrpSpPr/>
            <p:nvPr/>
          </p:nvGrpSpPr>
          <p:grpSpPr>
            <a:xfrm>
              <a:off x="8864143" y="408762"/>
              <a:ext cx="2508949" cy="851802"/>
              <a:chOff x="8864143" y="408762"/>
              <a:chExt cx="2508949" cy="851802"/>
            </a:xfrm>
          </p:grpSpPr>
          <p:pic>
            <p:nvPicPr>
              <p:cNvPr id="68" name="image30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64130" y="475767"/>
                <a:ext cx="722871" cy="617703"/>
              </a:xfrm>
              <a:prstGeom prst="rect">
                <a:avLst/>
              </a:prstGeom>
            </p:spPr>
          </p:pic>
          <p:grpSp>
            <p:nvGrpSpPr>
              <p:cNvPr id="69" name="Group 69"/>
              <p:cNvGrpSpPr/>
              <p:nvPr/>
            </p:nvGrpSpPr>
            <p:grpSpPr>
              <a:xfrm>
                <a:off x="10038042" y="408762"/>
                <a:ext cx="1335049" cy="851802"/>
                <a:chOff x="10038042" y="408762"/>
                <a:chExt cx="1335049" cy="851802"/>
              </a:xfrm>
            </p:grpSpPr>
            <p:pic>
              <p:nvPicPr>
                <p:cNvPr id="70" name="image31.jp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038029" y="408762"/>
                  <a:ext cx="1335049" cy="851789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71" name="Text Box 71"/>
          <p:cNvSpPr txBox="1">
            <a:spLocks noChangeArrowheads="1"/>
          </p:cNvSpPr>
          <p:nvPr/>
        </p:nvSpPr>
        <p:spPr bwMode="auto">
          <a:xfrm>
            <a:off x="881774" y="427469"/>
            <a:ext cx="6863588" cy="750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>
            <a:lvl1pPr marL="13" indent="-13">
              <a:lnSpc>
                <a:spcPct val="102135"/>
              </a:lnSpc>
              <a:defRPr sz="3000" b="1" cap="all" spc="-25">
                <a:latin typeface="Open Sans"/>
              </a:defRPr>
            </a:lvl1pPr>
          </a:lstStyle>
          <a:p>
            <a:r>
              <a:rPr sz="3200" dirty="0"/>
              <a:t>ТОП ИЗДАТЕЛЬСТВ РЕЙТИНГА</a:t>
            </a:r>
          </a:p>
          <a:p>
            <a:endParaRPr dirty="0"/>
          </a:p>
        </p:txBody>
      </p:sp>
      <p:sp>
        <p:nvSpPr>
          <p:cNvPr id="72" name="Text Box 72"/>
          <p:cNvSpPr txBox="1">
            <a:spLocks noChangeArrowheads="1"/>
          </p:cNvSpPr>
          <p:nvPr/>
        </p:nvSpPr>
        <p:spPr bwMode="auto">
          <a:xfrm>
            <a:off x="1522253" y="2677275"/>
            <a:ext cx="2969031" cy="301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Эксмо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(6 книг)</a:t>
            </a: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3" name="Text Box 73"/>
          <p:cNvSpPr txBox="1">
            <a:spLocks noChangeArrowheads="1"/>
          </p:cNvSpPr>
          <p:nvPr/>
        </p:nvSpPr>
        <p:spPr bwMode="auto">
          <a:xfrm>
            <a:off x="1507731" y="2981924"/>
            <a:ext cx="2969031" cy="301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Альпина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(6 книг)</a:t>
            </a: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4" name="Text Box 74"/>
          <p:cNvSpPr txBox="1">
            <a:spLocks noChangeArrowheads="1"/>
          </p:cNvSpPr>
          <p:nvPr/>
        </p:nvSpPr>
        <p:spPr bwMode="auto">
          <a:xfrm>
            <a:off x="1499452" y="3614941"/>
            <a:ext cx="2969031" cy="301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Азбука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(6 книг)</a:t>
            </a: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5" name="Text Box 75"/>
          <p:cNvSpPr txBox="1">
            <a:spLocks noChangeArrowheads="1"/>
          </p:cNvSpPr>
          <p:nvPr/>
        </p:nvSpPr>
        <p:spPr bwMode="auto">
          <a:xfrm>
            <a:off x="1507731" y="3312963"/>
            <a:ext cx="2969031" cy="301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АСТ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(8 книг)</a:t>
            </a: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6" name="Text Box 76"/>
          <p:cNvSpPr txBox="1">
            <a:spLocks noChangeArrowheads="1"/>
          </p:cNvSpPr>
          <p:nvPr/>
        </p:nvSpPr>
        <p:spPr bwMode="auto">
          <a:xfrm>
            <a:off x="1522253" y="2340007"/>
            <a:ext cx="2969031" cy="301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tabLst>
                <a:tab pos="13" algn="l"/>
              </a:tabLst>
            </a:pP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Попурри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(4 книги)</a:t>
            </a: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7" name="Text Box 77"/>
          <p:cNvSpPr txBox="1">
            <a:spLocks noChangeArrowheads="1"/>
          </p:cNvSpPr>
          <p:nvPr/>
        </p:nvSpPr>
        <p:spPr bwMode="auto">
          <a:xfrm>
            <a:off x="1489712" y="3967784"/>
            <a:ext cx="2969031" cy="301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tabLst>
                <a:tab pos="13" algn="l"/>
              </a:tabLst>
            </a:pP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Синдбад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(2 книги)</a:t>
            </a: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8" name="Text Box 78"/>
          <p:cNvSpPr txBox="1">
            <a:spLocks noChangeArrowheads="1"/>
          </p:cNvSpPr>
          <p:nvPr/>
        </p:nvSpPr>
        <p:spPr bwMode="auto">
          <a:xfrm>
            <a:off x="1507731" y="4277163"/>
            <a:ext cx="2969031" cy="301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tabLst>
                <a:tab pos="13" algn="l"/>
              </a:tabLst>
            </a:pP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Махаон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(3 книги)</a:t>
            </a:r>
          </a:p>
        </p:txBody>
      </p:sp>
      <p:sp>
        <p:nvSpPr>
          <p:cNvPr id="79" name="Text Box 79"/>
          <p:cNvSpPr txBox="1">
            <a:spLocks noChangeArrowheads="1"/>
          </p:cNvSpPr>
          <p:nvPr/>
        </p:nvSpPr>
        <p:spPr bwMode="auto">
          <a:xfrm>
            <a:off x="1499450" y="5956151"/>
            <a:ext cx="2969031" cy="301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tabLst>
                <a:tab pos="13" algn="l"/>
              </a:tabLst>
            </a:pPr>
            <a:r>
              <a:rPr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Popcorn Books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(3 книги)</a:t>
            </a: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0" name="Text Box 80"/>
          <p:cNvSpPr txBox="1">
            <a:spLocks noChangeArrowheads="1"/>
          </p:cNvSpPr>
          <p:nvPr/>
        </p:nvSpPr>
        <p:spPr bwMode="auto">
          <a:xfrm>
            <a:off x="1499451" y="5625112"/>
            <a:ext cx="2969031" cy="301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tabLst>
                <a:tab pos="13" algn="l"/>
              </a:tabLst>
            </a:pPr>
            <a:r>
              <a:rPr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 Reading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(1 книга)</a:t>
            </a: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1" name="Text Box 81"/>
          <p:cNvSpPr txBox="1">
            <a:spLocks noChangeArrowheads="1"/>
          </p:cNvSpPr>
          <p:nvPr/>
        </p:nvSpPr>
        <p:spPr bwMode="auto">
          <a:xfrm>
            <a:off x="1499453" y="4614833"/>
            <a:ext cx="2969031" cy="301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tabLst>
                <a:tab pos="13" algn="l"/>
              </a:tabLst>
            </a:pP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Библия</a:t>
            </a:r>
            <a:r>
              <a:rPr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для</a:t>
            </a:r>
            <a:r>
              <a:rPr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всех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(1 книга)</a:t>
            </a: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2" name="Text Box 82"/>
          <p:cNvSpPr txBox="1">
            <a:spLocks noChangeArrowheads="1"/>
          </p:cNvSpPr>
          <p:nvPr/>
        </p:nvSpPr>
        <p:spPr bwMode="auto">
          <a:xfrm>
            <a:off x="1513540" y="4921901"/>
            <a:ext cx="2969031" cy="301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tabLst>
                <a:tab pos="13" algn="l"/>
              </a:tabLst>
            </a:pP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Капитал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(1 книга)</a:t>
            </a: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3" name="Text Box 83"/>
          <p:cNvSpPr txBox="1">
            <a:spLocks noChangeArrowheads="1"/>
          </p:cNvSpPr>
          <p:nvPr/>
        </p:nvSpPr>
        <p:spPr bwMode="auto">
          <a:xfrm>
            <a:off x="1522253" y="5271408"/>
            <a:ext cx="2969031" cy="301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tabLst>
                <a:tab pos="13" algn="l"/>
              </a:tabLst>
            </a:pP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София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(2 книги)</a:t>
            </a: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4" name="Text Box 84"/>
          <p:cNvSpPr txBox="1">
            <a:spLocks noChangeArrowheads="1"/>
          </p:cNvSpPr>
          <p:nvPr/>
        </p:nvSpPr>
        <p:spPr bwMode="auto">
          <a:xfrm>
            <a:off x="933120" y="1339926"/>
            <a:ext cx="4950397" cy="4820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2129"/>
              </a:lnSpc>
              <a:spcAft>
                <a:spcPts val="2000"/>
              </a:spcAft>
              <a:tabLst>
                <a:tab pos="13" algn="l"/>
              </a:tabLst>
            </a:pPr>
            <a:r>
              <a:rPr lang="ru-RU" kern="2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Издательства, книги которых вошли в топ-50 рейтинга:</a:t>
            </a:r>
            <a:endParaRPr kern="2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5" name="Freeform 85"/>
          <p:cNvSpPr>
            <a:spLocks noChangeArrowheads="1"/>
          </p:cNvSpPr>
          <p:nvPr/>
        </p:nvSpPr>
        <p:spPr bwMode="auto">
          <a:xfrm>
            <a:off x="945704" y="2761653"/>
            <a:ext cx="182905" cy="198565"/>
          </a:xfrm>
          <a:custGeom>
            <a:avLst/>
            <a:gdLst/>
            <a:ahLst/>
            <a:cxnLst/>
            <a:rect l="0" t="0" r="r" b="b"/>
            <a:pathLst>
              <a:path w="14403" h="15635">
                <a:moveTo>
                  <a:pt x="13145" y="15559"/>
                </a:moveTo>
                <a:cubicBezTo>
                  <a:pt x="12128" y="15491"/>
                  <a:pt x="10967" y="15401"/>
                  <a:pt x="9708" y="15306"/>
                </a:cubicBezTo>
                <a:cubicBezTo>
                  <a:pt x="8513" y="15214"/>
                  <a:pt x="7253" y="15120"/>
                  <a:pt x="6163" y="15052"/>
                </a:cubicBezTo>
                <a:cubicBezTo>
                  <a:pt x="6025" y="15045"/>
                  <a:pt x="5890" y="15036"/>
                  <a:pt x="5754" y="15029"/>
                </a:cubicBezTo>
                <a:lnTo>
                  <a:pt x="5358" y="15006"/>
                </a:lnTo>
                <a:lnTo>
                  <a:pt x="5098" y="14876"/>
                </a:lnTo>
                <a:cubicBezTo>
                  <a:pt x="4808" y="14743"/>
                  <a:pt x="4526" y="14631"/>
                  <a:pt x="4258" y="14541"/>
                </a:cubicBezTo>
                <a:lnTo>
                  <a:pt x="4036" y="14468"/>
                </a:lnTo>
                <a:lnTo>
                  <a:pt x="3971" y="14421"/>
                </a:lnTo>
                <a:cubicBezTo>
                  <a:pt x="3720" y="14246"/>
                  <a:pt x="3464" y="14089"/>
                  <a:pt x="3208" y="13951"/>
                </a:cubicBezTo>
                <a:cubicBezTo>
                  <a:pt x="2237" y="13431"/>
                  <a:pt x="1325" y="13206"/>
                  <a:pt x="677" y="13096"/>
                </a:cubicBezTo>
                <a:cubicBezTo>
                  <a:pt x="438" y="13059"/>
                  <a:pt x="210" y="13029"/>
                  <a:pt x="0" y="13011"/>
                </a:cubicBezTo>
                <a:lnTo>
                  <a:pt x="4" y="0"/>
                </a:lnTo>
                <a:lnTo>
                  <a:pt x="14398" y="0"/>
                </a:lnTo>
                <a:lnTo>
                  <a:pt x="14403" y="15635"/>
                </a:lnTo>
                <a:cubicBezTo>
                  <a:pt x="14043" y="15616"/>
                  <a:pt x="13621" y="15592"/>
                  <a:pt x="13145" y="15559"/>
                </a:cubicBezTo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 w="6363"/>
        </p:spPr>
      </p:sp>
      <p:sp>
        <p:nvSpPr>
          <p:cNvPr id="86" name="Freeform 86"/>
          <p:cNvSpPr>
            <a:spLocks noChangeArrowheads="1"/>
          </p:cNvSpPr>
          <p:nvPr/>
        </p:nvSpPr>
        <p:spPr bwMode="auto">
          <a:xfrm>
            <a:off x="943019" y="3083241"/>
            <a:ext cx="181940" cy="175476"/>
          </a:xfrm>
          <a:custGeom>
            <a:avLst/>
            <a:gdLst/>
            <a:ahLst/>
            <a:cxnLst/>
            <a:rect l="0" t="0" r="r" b="b"/>
            <a:pathLst>
              <a:path w="14327" h="13818">
                <a:moveTo>
                  <a:pt x="0" y="8002"/>
                </a:moveTo>
                <a:cubicBezTo>
                  <a:pt x="0" y="11212"/>
                  <a:pt x="2606" y="13818"/>
                  <a:pt x="5816" y="13818"/>
                </a:cubicBezTo>
                <a:lnTo>
                  <a:pt x="8511" y="13818"/>
                </a:lnTo>
                <a:cubicBezTo>
                  <a:pt x="11721" y="13818"/>
                  <a:pt x="14327" y="11212"/>
                  <a:pt x="14327" y="8002"/>
                </a:cubicBezTo>
                <a:lnTo>
                  <a:pt x="14327" y="5816"/>
                </a:lnTo>
                <a:cubicBezTo>
                  <a:pt x="14327" y="2607"/>
                  <a:pt x="11721" y="0"/>
                  <a:pt x="8511" y="0"/>
                </a:cubicBezTo>
                <a:lnTo>
                  <a:pt x="5816" y="0"/>
                </a:lnTo>
                <a:cubicBezTo>
                  <a:pt x="2606" y="0"/>
                  <a:pt x="0" y="2607"/>
                  <a:pt x="0" y="5816"/>
                </a:cubicBezTo>
                <a:lnTo>
                  <a:pt x="0" y="800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 w="6363"/>
        </p:spPr>
      </p:sp>
      <p:sp>
        <p:nvSpPr>
          <p:cNvPr id="87" name="Freeform 87"/>
          <p:cNvSpPr>
            <a:spLocks noChangeArrowheads="1"/>
          </p:cNvSpPr>
          <p:nvPr/>
        </p:nvSpPr>
        <p:spPr bwMode="auto">
          <a:xfrm>
            <a:off x="892422" y="3680052"/>
            <a:ext cx="283134" cy="250584"/>
          </a:xfrm>
          <a:custGeom>
            <a:avLst/>
            <a:gdLst/>
            <a:ahLst/>
            <a:cxnLst/>
            <a:rect l="0" t="0" r="r" b="b"/>
            <a:pathLst>
              <a:path w="22294" h="19731">
                <a:moveTo>
                  <a:pt x="0" y="9865"/>
                </a:moveTo>
                <a:cubicBezTo>
                  <a:pt x="0" y="15311"/>
                  <a:pt x="4420" y="19731"/>
                  <a:pt x="9865" y="19731"/>
                </a:cubicBezTo>
                <a:lnTo>
                  <a:pt x="12429" y="19731"/>
                </a:lnTo>
                <a:cubicBezTo>
                  <a:pt x="17874" y="19731"/>
                  <a:pt x="22294" y="15311"/>
                  <a:pt x="22294" y="9865"/>
                </a:cubicBezTo>
                <a:cubicBezTo>
                  <a:pt x="22294" y="4419"/>
                  <a:pt x="17874" y="0"/>
                  <a:pt x="12429" y="0"/>
                </a:cubicBezTo>
                <a:lnTo>
                  <a:pt x="9865" y="0"/>
                </a:lnTo>
                <a:cubicBezTo>
                  <a:pt x="4420" y="0"/>
                  <a:pt x="0" y="4419"/>
                  <a:pt x="0" y="9865"/>
                </a:cubicBezTo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 w="6363"/>
        </p:spPr>
      </p:sp>
      <p:pic>
        <p:nvPicPr>
          <p:cNvPr id="88" name="image3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71" y="3381102"/>
            <a:ext cx="224879" cy="170117"/>
          </a:xfrm>
          <a:prstGeom prst="rect">
            <a:avLst/>
          </a:prstGeom>
        </p:spPr>
      </p:pic>
      <p:pic>
        <p:nvPicPr>
          <p:cNvPr id="89" name="image3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32" y="2441627"/>
            <a:ext cx="208839" cy="130518"/>
          </a:xfrm>
          <a:prstGeom prst="rect">
            <a:avLst/>
          </a:prstGeom>
        </p:spPr>
      </p:pic>
      <p:sp>
        <p:nvSpPr>
          <p:cNvPr id="90" name="Freeform 90"/>
          <p:cNvSpPr>
            <a:spLocks noChangeArrowheads="1"/>
          </p:cNvSpPr>
          <p:nvPr/>
        </p:nvSpPr>
        <p:spPr bwMode="auto">
          <a:xfrm>
            <a:off x="906326" y="4066589"/>
            <a:ext cx="221005" cy="172441"/>
          </a:xfrm>
          <a:custGeom>
            <a:avLst/>
            <a:gdLst/>
            <a:ahLst/>
            <a:cxnLst/>
            <a:rect l="0" t="0" r="r" b="b"/>
            <a:pathLst>
              <a:path w="17403" h="13578">
                <a:moveTo>
                  <a:pt x="9227" y="13549"/>
                </a:moveTo>
                <a:lnTo>
                  <a:pt x="9177" y="13544"/>
                </a:lnTo>
                <a:lnTo>
                  <a:pt x="9099" y="13472"/>
                </a:lnTo>
                <a:cubicBezTo>
                  <a:pt x="8974" y="13362"/>
                  <a:pt x="8844" y="13259"/>
                  <a:pt x="8723" y="13171"/>
                </a:cubicBezTo>
                <a:lnTo>
                  <a:pt x="8703" y="13150"/>
                </a:lnTo>
                <a:lnTo>
                  <a:pt x="8587" y="13043"/>
                </a:lnTo>
                <a:lnTo>
                  <a:pt x="8221" y="12487"/>
                </a:lnTo>
                <a:cubicBezTo>
                  <a:pt x="7799" y="11817"/>
                  <a:pt x="7471" y="11186"/>
                  <a:pt x="7320" y="10511"/>
                </a:cubicBezTo>
                <a:cubicBezTo>
                  <a:pt x="7300" y="10425"/>
                  <a:pt x="7267" y="10340"/>
                  <a:pt x="7212" y="10248"/>
                </a:cubicBezTo>
                <a:lnTo>
                  <a:pt x="7176" y="10072"/>
                </a:lnTo>
                <a:cubicBezTo>
                  <a:pt x="7128" y="9958"/>
                  <a:pt x="7058" y="9855"/>
                  <a:pt x="6970" y="9765"/>
                </a:cubicBezTo>
                <a:lnTo>
                  <a:pt x="6890" y="9686"/>
                </a:lnTo>
                <a:lnTo>
                  <a:pt x="6857" y="9633"/>
                </a:lnTo>
                <a:cubicBezTo>
                  <a:pt x="6807" y="9566"/>
                  <a:pt x="6754" y="9509"/>
                  <a:pt x="6704" y="9458"/>
                </a:cubicBezTo>
                <a:cubicBezTo>
                  <a:pt x="6509" y="9264"/>
                  <a:pt x="6232" y="9090"/>
                  <a:pt x="6075" y="8988"/>
                </a:cubicBezTo>
                <a:lnTo>
                  <a:pt x="5977" y="8916"/>
                </a:lnTo>
                <a:lnTo>
                  <a:pt x="5945" y="8882"/>
                </a:lnTo>
                <a:cubicBezTo>
                  <a:pt x="5860" y="8793"/>
                  <a:pt x="5757" y="8721"/>
                  <a:pt x="5647" y="8671"/>
                </a:cubicBezTo>
                <a:lnTo>
                  <a:pt x="5572" y="8652"/>
                </a:lnTo>
                <a:cubicBezTo>
                  <a:pt x="5515" y="8606"/>
                  <a:pt x="5425" y="8536"/>
                  <a:pt x="5302" y="8474"/>
                </a:cubicBezTo>
                <a:lnTo>
                  <a:pt x="5248" y="8453"/>
                </a:lnTo>
                <a:lnTo>
                  <a:pt x="5110" y="8355"/>
                </a:lnTo>
                <a:lnTo>
                  <a:pt x="4831" y="8269"/>
                </a:lnTo>
                <a:cubicBezTo>
                  <a:pt x="4796" y="8258"/>
                  <a:pt x="4582" y="8173"/>
                  <a:pt x="4394" y="8131"/>
                </a:cubicBezTo>
                <a:lnTo>
                  <a:pt x="4199" y="8112"/>
                </a:lnTo>
                <a:cubicBezTo>
                  <a:pt x="3396" y="7939"/>
                  <a:pt x="2535" y="7829"/>
                  <a:pt x="1779" y="7654"/>
                </a:cubicBezTo>
                <a:lnTo>
                  <a:pt x="1175" y="7486"/>
                </a:lnTo>
                <a:lnTo>
                  <a:pt x="990" y="7384"/>
                </a:lnTo>
                <a:cubicBezTo>
                  <a:pt x="815" y="7315"/>
                  <a:pt x="664" y="7296"/>
                  <a:pt x="599" y="7291"/>
                </a:cubicBezTo>
                <a:lnTo>
                  <a:pt x="231" y="7231"/>
                </a:lnTo>
                <a:cubicBezTo>
                  <a:pt x="157" y="7224"/>
                  <a:pt x="84" y="7219"/>
                  <a:pt x="3" y="7217"/>
                </a:cubicBezTo>
                <a:lnTo>
                  <a:pt x="0" y="4265"/>
                </a:lnTo>
                <a:lnTo>
                  <a:pt x="323" y="4115"/>
                </a:lnTo>
                <a:lnTo>
                  <a:pt x="922" y="3878"/>
                </a:lnTo>
                <a:cubicBezTo>
                  <a:pt x="1853" y="3528"/>
                  <a:pt x="2798" y="3183"/>
                  <a:pt x="3745" y="2837"/>
                </a:cubicBezTo>
                <a:lnTo>
                  <a:pt x="5630" y="2133"/>
                </a:lnTo>
                <a:lnTo>
                  <a:pt x="6281" y="2055"/>
                </a:lnTo>
                <a:cubicBezTo>
                  <a:pt x="7435" y="1916"/>
                  <a:pt x="8806" y="1750"/>
                  <a:pt x="10147" y="1518"/>
                </a:cubicBezTo>
                <a:cubicBezTo>
                  <a:pt x="11915" y="1213"/>
                  <a:pt x="13762" y="780"/>
                  <a:pt x="15059" y="91"/>
                </a:cubicBezTo>
                <a:cubicBezTo>
                  <a:pt x="15107" y="67"/>
                  <a:pt x="15151" y="39"/>
                  <a:pt x="15190" y="0"/>
                </a:cubicBezTo>
                <a:lnTo>
                  <a:pt x="17403" y="0"/>
                </a:lnTo>
                <a:lnTo>
                  <a:pt x="17403" y="6842"/>
                </a:lnTo>
                <a:cubicBezTo>
                  <a:pt x="17337" y="6833"/>
                  <a:pt x="17270" y="6832"/>
                  <a:pt x="17200" y="6839"/>
                </a:cubicBezTo>
                <a:cubicBezTo>
                  <a:pt x="16712" y="6886"/>
                  <a:pt x="16346" y="7296"/>
                  <a:pt x="16345" y="7777"/>
                </a:cubicBezTo>
                <a:lnTo>
                  <a:pt x="16349" y="7864"/>
                </a:lnTo>
                <a:cubicBezTo>
                  <a:pt x="16349" y="7879"/>
                  <a:pt x="16349" y="7934"/>
                  <a:pt x="16321" y="8175"/>
                </a:cubicBezTo>
                <a:cubicBezTo>
                  <a:pt x="16311" y="8254"/>
                  <a:pt x="16300" y="8350"/>
                  <a:pt x="16291" y="8443"/>
                </a:cubicBezTo>
                <a:cubicBezTo>
                  <a:pt x="16287" y="8488"/>
                  <a:pt x="16283" y="8537"/>
                  <a:pt x="16279" y="8590"/>
                </a:cubicBezTo>
                <a:lnTo>
                  <a:pt x="16276" y="8687"/>
                </a:lnTo>
                <a:lnTo>
                  <a:pt x="16254" y="8903"/>
                </a:lnTo>
                <a:cubicBezTo>
                  <a:pt x="16223" y="9126"/>
                  <a:pt x="16173" y="9368"/>
                  <a:pt x="16106" y="9630"/>
                </a:cubicBezTo>
                <a:cubicBezTo>
                  <a:pt x="16016" y="9982"/>
                  <a:pt x="15907" y="10336"/>
                  <a:pt x="15789" y="10727"/>
                </a:cubicBezTo>
                <a:cubicBezTo>
                  <a:pt x="15688" y="11062"/>
                  <a:pt x="15585" y="11421"/>
                  <a:pt x="15493" y="11784"/>
                </a:cubicBezTo>
                <a:cubicBezTo>
                  <a:pt x="15362" y="11791"/>
                  <a:pt x="15209" y="11804"/>
                  <a:pt x="15046" y="11824"/>
                </a:cubicBezTo>
                <a:cubicBezTo>
                  <a:pt x="14457" y="11899"/>
                  <a:pt x="13632" y="12080"/>
                  <a:pt x="12754" y="12549"/>
                </a:cubicBezTo>
                <a:cubicBezTo>
                  <a:pt x="12409" y="12733"/>
                  <a:pt x="12084" y="12947"/>
                  <a:pt x="11782" y="13188"/>
                </a:cubicBezTo>
                <a:lnTo>
                  <a:pt x="11533" y="13393"/>
                </a:lnTo>
                <a:cubicBezTo>
                  <a:pt x="11431" y="13435"/>
                  <a:pt x="11344" y="13473"/>
                  <a:pt x="11254" y="13517"/>
                </a:cubicBezTo>
                <a:lnTo>
                  <a:pt x="11030" y="13540"/>
                </a:lnTo>
                <a:cubicBezTo>
                  <a:pt x="10754" y="13564"/>
                  <a:pt x="10447" y="13577"/>
                  <a:pt x="10128" y="13578"/>
                </a:cubicBezTo>
                <a:cubicBezTo>
                  <a:pt x="9809" y="13580"/>
                  <a:pt x="9503" y="13569"/>
                  <a:pt x="9227" y="13549"/>
                </a:cubicBezTo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 w="6363"/>
        </p:spPr>
      </p:sp>
      <p:grpSp>
        <p:nvGrpSpPr>
          <p:cNvPr id="91" name="Group 91"/>
          <p:cNvGrpSpPr/>
          <p:nvPr/>
        </p:nvGrpSpPr>
        <p:grpSpPr>
          <a:xfrm>
            <a:off x="942613" y="4334450"/>
            <a:ext cx="155829" cy="169367"/>
            <a:chOff x="928497" y="4306532"/>
            <a:chExt cx="155829" cy="169367"/>
          </a:xfrm>
        </p:grpSpPr>
        <p:sp>
          <p:nvSpPr>
            <p:cNvPr id="92" name="Freeform 92"/>
            <p:cNvSpPr>
              <a:spLocks noChangeArrowheads="1"/>
            </p:cNvSpPr>
            <p:nvPr/>
          </p:nvSpPr>
          <p:spPr bwMode="auto">
            <a:xfrm>
              <a:off x="937527" y="4306519"/>
              <a:ext cx="66561" cy="72936"/>
            </a:xfrm>
            <a:custGeom>
              <a:avLst/>
              <a:gdLst/>
              <a:ahLst/>
              <a:cxnLst/>
              <a:rect l="0" t="0" r="r" b="b"/>
              <a:pathLst>
                <a:path w="5241" h="5743">
                  <a:moveTo>
                    <a:pt x="5" y="457"/>
                  </a:moveTo>
                  <a:lnTo>
                    <a:pt x="0" y="495"/>
                  </a:lnTo>
                  <a:cubicBezTo>
                    <a:pt x="42" y="1056"/>
                    <a:pt x="473" y="1629"/>
                    <a:pt x="454" y="2178"/>
                  </a:cubicBezTo>
                  <a:lnTo>
                    <a:pt x="371" y="3822"/>
                  </a:lnTo>
                  <a:cubicBezTo>
                    <a:pt x="371" y="4197"/>
                    <a:pt x="436" y="4537"/>
                    <a:pt x="620" y="4872"/>
                  </a:cubicBezTo>
                  <a:cubicBezTo>
                    <a:pt x="743" y="5091"/>
                    <a:pt x="1019" y="5212"/>
                    <a:pt x="1359" y="5212"/>
                  </a:cubicBezTo>
                  <a:lnTo>
                    <a:pt x="2056" y="5158"/>
                  </a:lnTo>
                  <a:cubicBezTo>
                    <a:pt x="2599" y="5158"/>
                    <a:pt x="3047" y="5214"/>
                    <a:pt x="3569" y="5401"/>
                  </a:cubicBezTo>
                  <a:cubicBezTo>
                    <a:pt x="3957" y="5541"/>
                    <a:pt x="4314" y="5743"/>
                    <a:pt x="4729" y="5743"/>
                  </a:cubicBezTo>
                  <a:cubicBezTo>
                    <a:pt x="5177" y="5743"/>
                    <a:pt x="5241" y="5121"/>
                    <a:pt x="5241" y="4810"/>
                  </a:cubicBezTo>
                  <a:cubicBezTo>
                    <a:pt x="5241" y="4145"/>
                    <a:pt x="5029" y="3368"/>
                    <a:pt x="4820" y="2908"/>
                  </a:cubicBezTo>
                  <a:cubicBezTo>
                    <a:pt x="4429" y="2049"/>
                    <a:pt x="3961" y="1564"/>
                    <a:pt x="3251" y="965"/>
                  </a:cubicBezTo>
                  <a:cubicBezTo>
                    <a:pt x="2621" y="435"/>
                    <a:pt x="1502" y="0"/>
                    <a:pt x="701" y="0"/>
                  </a:cubicBezTo>
                  <a:cubicBezTo>
                    <a:pt x="336" y="0"/>
                    <a:pt x="5" y="-21"/>
                    <a:pt x="5" y="457"/>
                  </a:cubicBezTo>
                </a:path>
              </a:pathLst>
            </a:custGeom>
            <a:solidFill>
              <a:srgbClr val="009AD6"/>
            </a:solidFill>
            <a:ln w="838"/>
          </p:spPr>
        </p:sp>
        <p:sp>
          <p:nvSpPr>
            <p:cNvPr id="93" name="Freeform 93"/>
            <p:cNvSpPr>
              <a:spLocks noChangeArrowheads="1"/>
            </p:cNvSpPr>
            <p:nvPr/>
          </p:nvSpPr>
          <p:spPr bwMode="auto">
            <a:xfrm>
              <a:off x="1007580" y="4306519"/>
              <a:ext cx="66700" cy="72936"/>
            </a:xfrm>
            <a:custGeom>
              <a:avLst/>
              <a:gdLst/>
              <a:ahLst/>
              <a:cxnLst/>
              <a:rect l="0" t="0" r="r" b="b"/>
              <a:pathLst>
                <a:path w="5253" h="5743">
                  <a:moveTo>
                    <a:pt x="535" y="2655"/>
                  </a:moveTo>
                  <a:cubicBezTo>
                    <a:pt x="200" y="3434"/>
                    <a:pt x="0" y="4117"/>
                    <a:pt x="0" y="4957"/>
                  </a:cubicBezTo>
                  <a:cubicBezTo>
                    <a:pt x="0" y="5321"/>
                    <a:pt x="231" y="5743"/>
                    <a:pt x="568" y="5743"/>
                  </a:cubicBezTo>
                  <a:cubicBezTo>
                    <a:pt x="984" y="5743"/>
                    <a:pt x="1453" y="5519"/>
                    <a:pt x="1794" y="5340"/>
                  </a:cubicBezTo>
                  <a:cubicBezTo>
                    <a:pt x="2317" y="5108"/>
                    <a:pt x="3009" y="5141"/>
                    <a:pt x="3863" y="5212"/>
                  </a:cubicBezTo>
                  <a:cubicBezTo>
                    <a:pt x="5314" y="5358"/>
                    <a:pt x="4797" y="3034"/>
                    <a:pt x="4797" y="2286"/>
                  </a:cubicBezTo>
                  <a:cubicBezTo>
                    <a:pt x="4797" y="1910"/>
                    <a:pt x="4901" y="1705"/>
                    <a:pt x="5004" y="1433"/>
                  </a:cubicBezTo>
                  <a:cubicBezTo>
                    <a:pt x="5057" y="1296"/>
                    <a:pt x="5106" y="1183"/>
                    <a:pt x="5148" y="1047"/>
                  </a:cubicBezTo>
                  <a:cubicBezTo>
                    <a:pt x="5337" y="450"/>
                    <a:pt x="5330" y="0"/>
                    <a:pt x="4632" y="0"/>
                  </a:cubicBezTo>
                  <a:cubicBezTo>
                    <a:pt x="3066" y="0"/>
                    <a:pt x="1144" y="1229"/>
                    <a:pt x="535" y="2655"/>
                  </a:cubicBezTo>
                </a:path>
              </a:pathLst>
            </a:custGeom>
            <a:solidFill>
              <a:srgbClr val="77B72B"/>
            </a:solidFill>
            <a:ln w="838"/>
          </p:spPr>
        </p:sp>
        <p:sp>
          <p:nvSpPr>
            <p:cNvPr id="94" name="Freeform 94"/>
            <p:cNvSpPr>
              <a:spLocks noChangeArrowheads="1"/>
            </p:cNvSpPr>
            <p:nvPr/>
          </p:nvSpPr>
          <p:spPr bwMode="auto">
            <a:xfrm>
              <a:off x="938746" y="4382021"/>
              <a:ext cx="64656" cy="62459"/>
            </a:xfrm>
            <a:custGeom>
              <a:avLst/>
              <a:gdLst/>
              <a:ahLst/>
              <a:cxnLst/>
              <a:rect l="0" t="0" r="r" b="b"/>
              <a:pathLst>
                <a:path w="5091" h="4918">
                  <a:moveTo>
                    <a:pt x="531" y="1115"/>
                  </a:moveTo>
                  <a:cubicBezTo>
                    <a:pt x="531" y="1452"/>
                    <a:pt x="946" y="1765"/>
                    <a:pt x="1224" y="1850"/>
                  </a:cubicBezTo>
                  <a:cubicBezTo>
                    <a:pt x="1476" y="1927"/>
                    <a:pt x="2160" y="2056"/>
                    <a:pt x="2160" y="2339"/>
                  </a:cubicBezTo>
                  <a:lnTo>
                    <a:pt x="2160" y="2413"/>
                  </a:lnTo>
                  <a:cubicBezTo>
                    <a:pt x="2160" y="2769"/>
                    <a:pt x="1353" y="3317"/>
                    <a:pt x="1113" y="3524"/>
                  </a:cubicBezTo>
                  <a:cubicBezTo>
                    <a:pt x="873" y="3731"/>
                    <a:pt x="0" y="4225"/>
                    <a:pt x="0" y="4572"/>
                  </a:cubicBezTo>
                  <a:lnTo>
                    <a:pt x="0" y="4681"/>
                  </a:lnTo>
                  <a:cubicBezTo>
                    <a:pt x="0" y="4805"/>
                    <a:pt x="113" y="4918"/>
                    <a:pt x="239" y="4918"/>
                  </a:cubicBezTo>
                  <a:cubicBezTo>
                    <a:pt x="714" y="4918"/>
                    <a:pt x="1072" y="4201"/>
                    <a:pt x="1333" y="3926"/>
                  </a:cubicBezTo>
                  <a:cubicBezTo>
                    <a:pt x="1458" y="3794"/>
                    <a:pt x="1690" y="3504"/>
                    <a:pt x="1802" y="3353"/>
                  </a:cubicBezTo>
                  <a:cubicBezTo>
                    <a:pt x="1853" y="3284"/>
                    <a:pt x="1991" y="3139"/>
                    <a:pt x="2056" y="3076"/>
                  </a:cubicBezTo>
                  <a:cubicBezTo>
                    <a:pt x="2169" y="2964"/>
                    <a:pt x="2217" y="2925"/>
                    <a:pt x="2436" y="2925"/>
                  </a:cubicBezTo>
                  <a:cubicBezTo>
                    <a:pt x="2901" y="2925"/>
                    <a:pt x="2967" y="3204"/>
                    <a:pt x="2967" y="3675"/>
                  </a:cubicBezTo>
                  <a:cubicBezTo>
                    <a:pt x="2967" y="4071"/>
                    <a:pt x="2973" y="4589"/>
                    <a:pt x="3351" y="4589"/>
                  </a:cubicBezTo>
                  <a:lnTo>
                    <a:pt x="3407" y="4589"/>
                  </a:lnTo>
                  <a:cubicBezTo>
                    <a:pt x="3959" y="4589"/>
                    <a:pt x="3905" y="3060"/>
                    <a:pt x="4126" y="2584"/>
                  </a:cubicBezTo>
                  <a:cubicBezTo>
                    <a:pt x="4321" y="2161"/>
                    <a:pt x="4367" y="2068"/>
                    <a:pt x="4625" y="1710"/>
                  </a:cubicBezTo>
                  <a:cubicBezTo>
                    <a:pt x="4767" y="1515"/>
                    <a:pt x="5091" y="1101"/>
                    <a:pt x="5091" y="804"/>
                  </a:cubicBezTo>
                  <a:lnTo>
                    <a:pt x="5091" y="694"/>
                  </a:lnTo>
                  <a:cubicBezTo>
                    <a:pt x="5091" y="-44"/>
                    <a:pt x="3690" y="0"/>
                    <a:pt x="3168" y="0"/>
                  </a:cubicBezTo>
                  <a:cubicBezTo>
                    <a:pt x="2383" y="0"/>
                    <a:pt x="531" y="428"/>
                    <a:pt x="531" y="1115"/>
                  </a:cubicBezTo>
                </a:path>
              </a:pathLst>
            </a:custGeom>
            <a:solidFill>
              <a:srgbClr val="E20421"/>
            </a:solidFill>
            <a:ln w="838"/>
          </p:spPr>
        </p:sp>
        <p:sp>
          <p:nvSpPr>
            <p:cNvPr id="95" name="Freeform 95"/>
            <p:cNvSpPr>
              <a:spLocks noChangeArrowheads="1"/>
            </p:cNvSpPr>
            <p:nvPr/>
          </p:nvSpPr>
          <p:spPr bwMode="auto">
            <a:xfrm>
              <a:off x="1008063" y="4381792"/>
              <a:ext cx="64745" cy="62662"/>
            </a:xfrm>
            <a:custGeom>
              <a:avLst/>
              <a:gdLst/>
              <a:ahLst/>
              <a:cxnLst/>
              <a:rect l="0" t="0" r="r" b="b"/>
              <a:pathLst>
                <a:path w="5098" h="4934">
                  <a:moveTo>
                    <a:pt x="0" y="713"/>
                  </a:moveTo>
                  <a:lnTo>
                    <a:pt x="0" y="823"/>
                  </a:lnTo>
                  <a:cubicBezTo>
                    <a:pt x="0" y="1072"/>
                    <a:pt x="294" y="1464"/>
                    <a:pt x="402" y="1665"/>
                  </a:cubicBezTo>
                  <a:cubicBezTo>
                    <a:pt x="772" y="2356"/>
                    <a:pt x="1164" y="2654"/>
                    <a:pt x="1171" y="3566"/>
                  </a:cubicBezTo>
                  <a:cubicBezTo>
                    <a:pt x="1174" y="3781"/>
                    <a:pt x="1313" y="4608"/>
                    <a:pt x="1648" y="4608"/>
                  </a:cubicBezTo>
                  <a:cubicBezTo>
                    <a:pt x="2094" y="4606"/>
                    <a:pt x="2124" y="4222"/>
                    <a:pt x="2124" y="3785"/>
                  </a:cubicBezTo>
                  <a:cubicBezTo>
                    <a:pt x="2124" y="3454"/>
                    <a:pt x="2101" y="2962"/>
                    <a:pt x="2542" y="2962"/>
                  </a:cubicBezTo>
                  <a:cubicBezTo>
                    <a:pt x="3101" y="2962"/>
                    <a:pt x="3748" y="3884"/>
                    <a:pt x="4063" y="4335"/>
                  </a:cubicBezTo>
                  <a:cubicBezTo>
                    <a:pt x="4166" y="4484"/>
                    <a:pt x="4206" y="4510"/>
                    <a:pt x="4330" y="4636"/>
                  </a:cubicBezTo>
                  <a:cubicBezTo>
                    <a:pt x="4491" y="4798"/>
                    <a:pt x="4806" y="5054"/>
                    <a:pt x="4988" y="4871"/>
                  </a:cubicBezTo>
                  <a:cubicBezTo>
                    <a:pt x="5553" y="4303"/>
                    <a:pt x="3766" y="3458"/>
                    <a:pt x="3479" y="3163"/>
                  </a:cubicBezTo>
                  <a:cubicBezTo>
                    <a:pt x="3333" y="3016"/>
                    <a:pt x="2929" y="2685"/>
                    <a:pt x="2929" y="2432"/>
                  </a:cubicBezTo>
                  <a:cubicBezTo>
                    <a:pt x="2929" y="2002"/>
                    <a:pt x="3397" y="2052"/>
                    <a:pt x="3714" y="1932"/>
                  </a:cubicBezTo>
                  <a:cubicBezTo>
                    <a:pt x="4111" y="1784"/>
                    <a:pt x="4541" y="1539"/>
                    <a:pt x="4541" y="1261"/>
                  </a:cubicBezTo>
                  <a:cubicBezTo>
                    <a:pt x="4541" y="264"/>
                    <a:pt x="2735" y="123"/>
                    <a:pt x="2014" y="0"/>
                  </a:cubicBezTo>
                  <a:cubicBezTo>
                    <a:pt x="1525" y="2"/>
                    <a:pt x="0" y="-25"/>
                    <a:pt x="0" y="713"/>
                  </a:cubicBezTo>
                </a:path>
              </a:pathLst>
            </a:custGeom>
            <a:solidFill>
              <a:srgbClr val="FEE501"/>
            </a:solidFill>
            <a:ln w="838"/>
          </p:spPr>
        </p:sp>
        <p:sp>
          <p:nvSpPr>
            <p:cNvPr id="96" name="Freeform 96"/>
            <p:cNvSpPr>
              <a:spLocks noChangeArrowheads="1"/>
            </p:cNvSpPr>
            <p:nvPr/>
          </p:nvSpPr>
          <p:spPr bwMode="auto">
            <a:xfrm>
              <a:off x="928497" y="4435716"/>
              <a:ext cx="155829" cy="40170"/>
            </a:xfrm>
            <a:custGeom>
              <a:avLst/>
              <a:gdLst/>
              <a:ahLst/>
              <a:cxnLst/>
              <a:rect l="0" t="0" r="r" b="b"/>
              <a:pathLst>
                <a:path w="12270" h="3163">
                  <a:moveTo>
                    <a:pt x="9731" y="3162"/>
                  </a:moveTo>
                  <a:cubicBezTo>
                    <a:pt x="9844" y="3163"/>
                    <a:pt x="9950" y="3144"/>
                    <a:pt x="10047" y="3104"/>
                  </a:cubicBezTo>
                  <a:cubicBezTo>
                    <a:pt x="10144" y="3066"/>
                    <a:pt x="10232" y="3003"/>
                    <a:pt x="10312" y="2916"/>
                  </a:cubicBezTo>
                  <a:cubicBezTo>
                    <a:pt x="10377" y="2840"/>
                    <a:pt x="10430" y="2756"/>
                    <a:pt x="10468" y="2662"/>
                  </a:cubicBezTo>
                  <a:cubicBezTo>
                    <a:pt x="10507" y="2568"/>
                    <a:pt x="10525" y="2470"/>
                    <a:pt x="10526" y="2366"/>
                  </a:cubicBezTo>
                  <a:cubicBezTo>
                    <a:pt x="10527" y="2259"/>
                    <a:pt x="10508" y="2158"/>
                    <a:pt x="10472" y="2064"/>
                  </a:cubicBezTo>
                  <a:cubicBezTo>
                    <a:pt x="10436" y="1970"/>
                    <a:pt x="10377" y="1884"/>
                    <a:pt x="10296" y="1807"/>
                  </a:cubicBezTo>
                  <a:cubicBezTo>
                    <a:pt x="10246" y="1757"/>
                    <a:pt x="10194" y="1717"/>
                    <a:pt x="10141" y="1683"/>
                  </a:cubicBezTo>
                  <a:cubicBezTo>
                    <a:pt x="10087" y="1651"/>
                    <a:pt x="10029" y="1626"/>
                    <a:pt x="9966" y="1609"/>
                  </a:cubicBezTo>
                  <a:cubicBezTo>
                    <a:pt x="9903" y="1593"/>
                    <a:pt x="9834" y="1586"/>
                    <a:pt x="9757" y="1586"/>
                  </a:cubicBezTo>
                  <a:cubicBezTo>
                    <a:pt x="9706" y="1585"/>
                    <a:pt x="9652" y="1590"/>
                    <a:pt x="9596" y="1599"/>
                  </a:cubicBezTo>
                  <a:cubicBezTo>
                    <a:pt x="9541" y="1611"/>
                    <a:pt x="9486" y="1629"/>
                    <a:pt x="9430" y="1656"/>
                  </a:cubicBezTo>
                  <a:cubicBezTo>
                    <a:pt x="9373" y="1681"/>
                    <a:pt x="9316" y="1719"/>
                    <a:pt x="9259" y="1764"/>
                  </a:cubicBezTo>
                  <a:cubicBezTo>
                    <a:pt x="9209" y="1806"/>
                    <a:pt x="9165" y="1852"/>
                    <a:pt x="9128" y="1904"/>
                  </a:cubicBezTo>
                  <a:cubicBezTo>
                    <a:pt x="9093" y="1954"/>
                    <a:pt x="9062" y="2006"/>
                    <a:pt x="9040" y="2058"/>
                  </a:cubicBezTo>
                  <a:cubicBezTo>
                    <a:pt x="9016" y="2112"/>
                    <a:pt x="9000" y="2164"/>
                    <a:pt x="8988" y="2213"/>
                  </a:cubicBezTo>
                  <a:cubicBezTo>
                    <a:pt x="8978" y="2264"/>
                    <a:pt x="8972" y="2308"/>
                    <a:pt x="8972" y="2347"/>
                  </a:cubicBezTo>
                  <a:cubicBezTo>
                    <a:pt x="8971" y="2460"/>
                    <a:pt x="8997" y="2592"/>
                    <a:pt x="9025" y="2685"/>
                  </a:cubicBezTo>
                  <a:cubicBezTo>
                    <a:pt x="9053" y="2778"/>
                    <a:pt x="9086" y="2831"/>
                    <a:pt x="9149" y="2905"/>
                  </a:cubicBezTo>
                  <a:cubicBezTo>
                    <a:pt x="9205" y="2973"/>
                    <a:pt x="9263" y="3024"/>
                    <a:pt x="9322" y="3062"/>
                  </a:cubicBezTo>
                  <a:cubicBezTo>
                    <a:pt x="9380" y="3099"/>
                    <a:pt x="9442" y="3125"/>
                    <a:pt x="9510" y="3141"/>
                  </a:cubicBezTo>
                  <a:cubicBezTo>
                    <a:pt x="9575" y="3155"/>
                    <a:pt x="9650" y="3163"/>
                    <a:pt x="9731" y="3162"/>
                  </a:cubicBezTo>
                  <a:moveTo>
                    <a:pt x="9750" y="3013"/>
                  </a:moveTo>
                  <a:cubicBezTo>
                    <a:pt x="9710" y="3013"/>
                    <a:pt x="9675" y="3008"/>
                    <a:pt x="9649" y="2996"/>
                  </a:cubicBezTo>
                  <a:cubicBezTo>
                    <a:pt x="9621" y="2984"/>
                    <a:pt x="9598" y="2966"/>
                    <a:pt x="9579" y="2944"/>
                  </a:cubicBezTo>
                  <a:cubicBezTo>
                    <a:pt x="9561" y="2921"/>
                    <a:pt x="9544" y="2894"/>
                    <a:pt x="9531" y="2862"/>
                  </a:cubicBezTo>
                  <a:cubicBezTo>
                    <a:pt x="9508" y="2813"/>
                    <a:pt x="9491" y="2763"/>
                    <a:pt x="9480" y="2713"/>
                  </a:cubicBezTo>
                  <a:cubicBezTo>
                    <a:pt x="9467" y="2664"/>
                    <a:pt x="9458" y="2612"/>
                    <a:pt x="9453" y="2557"/>
                  </a:cubicBezTo>
                  <a:cubicBezTo>
                    <a:pt x="9449" y="2502"/>
                    <a:pt x="9446" y="2441"/>
                    <a:pt x="9446" y="2373"/>
                  </a:cubicBezTo>
                  <a:cubicBezTo>
                    <a:pt x="9446" y="2279"/>
                    <a:pt x="9451" y="2197"/>
                    <a:pt x="9461" y="2129"/>
                  </a:cubicBezTo>
                  <a:cubicBezTo>
                    <a:pt x="9470" y="2061"/>
                    <a:pt x="9482" y="2003"/>
                    <a:pt x="9499" y="1955"/>
                  </a:cubicBezTo>
                  <a:cubicBezTo>
                    <a:pt x="9516" y="1906"/>
                    <a:pt x="9535" y="1864"/>
                    <a:pt x="9556" y="1828"/>
                  </a:cubicBezTo>
                  <a:cubicBezTo>
                    <a:pt x="9578" y="1794"/>
                    <a:pt x="9603" y="1768"/>
                    <a:pt x="9632" y="1754"/>
                  </a:cubicBezTo>
                  <a:cubicBezTo>
                    <a:pt x="9662" y="1739"/>
                    <a:pt x="9696" y="1733"/>
                    <a:pt x="9737" y="1733"/>
                  </a:cubicBezTo>
                  <a:cubicBezTo>
                    <a:pt x="9787" y="1733"/>
                    <a:pt x="9833" y="1756"/>
                    <a:pt x="9876" y="1799"/>
                  </a:cubicBezTo>
                  <a:cubicBezTo>
                    <a:pt x="9918" y="1845"/>
                    <a:pt x="9952" y="1912"/>
                    <a:pt x="9978" y="2002"/>
                  </a:cubicBezTo>
                  <a:cubicBezTo>
                    <a:pt x="10004" y="2093"/>
                    <a:pt x="10017" y="2205"/>
                    <a:pt x="10018" y="2342"/>
                  </a:cubicBezTo>
                  <a:cubicBezTo>
                    <a:pt x="10018" y="2440"/>
                    <a:pt x="10013" y="2528"/>
                    <a:pt x="10003" y="2610"/>
                  </a:cubicBezTo>
                  <a:cubicBezTo>
                    <a:pt x="9992" y="2692"/>
                    <a:pt x="9974" y="2763"/>
                    <a:pt x="9954" y="2823"/>
                  </a:cubicBezTo>
                  <a:cubicBezTo>
                    <a:pt x="9932" y="2883"/>
                    <a:pt x="9904" y="2930"/>
                    <a:pt x="9870" y="2963"/>
                  </a:cubicBezTo>
                  <a:cubicBezTo>
                    <a:pt x="9837" y="2996"/>
                    <a:pt x="9797" y="3013"/>
                    <a:pt x="9750" y="3013"/>
                  </a:cubicBezTo>
                  <a:moveTo>
                    <a:pt x="6288" y="2111"/>
                  </a:moveTo>
                  <a:cubicBezTo>
                    <a:pt x="6288" y="2066"/>
                    <a:pt x="6295" y="2030"/>
                    <a:pt x="6307" y="2004"/>
                  </a:cubicBezTo>
                  <a:cubicBezTo>
                    <a:pt x="6318" y="1978"/>
                    <a:pt x="6331" y="1955"/>
                    <a:pt x="6345" y="1939"/>
                  </a:cubicBezTo>
                  <a:cubicBezTo>
                    <a:pt x="6362" y="1918"/>
                    <a:pt x="6381" y="1899"/>
                    <a:pt x="6402" y="1880"/>
                  </a:cubicBezTo>
                  <a:cubicBezTo>
                    <a:pt x="6424" y="1861"/>
                    <a:pt x="6446" y="1846"/>
                    <a:pt x="6470" y="1834"/>
                  </a:cubicBezTo>
                  <a:cubicBezTo>
                    <a:pt x="6494" y="1822"/>
                    <a:pt x="6518" y="1817"/>
                    <a:pt x="6543" y="1815"/>
                  </a:cubicBezTo>
                  <a:cubicBezTo>
                    <a:pt x="6577" y="1814"/>
                    <a:pt x="6606" y="1820"/>
                    <a:pt x="6630" y="1831"/>
                  </a:cubicBezTo>
                  <a:cubicBezTo>
                    <a:pt x="6655" y="1840"/>
                    <a:pt x="6677" y="1857"/>
                    <a:pt x="6700" y="1883"/>
                  </a:cubicBezTo>
                  <a:cubicBezTo>
                    <a:pt x="6723" y="1906"/>
                    <a:pt x="6739" y="1937"/>
                    <a:pt x="6748" y="1976"/>
                  </a:cubicBezTo>
                  <a:cubicBezTo>
                    <a:pt x="6761" y="2016"/>
                    <a:pt x="6767" y="2060"/>
                    <a:pt x="6772" y="2106"/>
                  </a:cubicBezTo>
                  <a:cubicBezTo>
                    <a:pt x="6776" y="2156"/>
                    <a:pt x="6777" y="2204"/>
                    <a:pt x="6778" y="2253"/>
                  </a:cubicBezTo>
                  <a:cubicBezTo>
                    <a:pt x="6778" y="2302"/>
                    <a:pt x="6778" y="2347"/>
                    <a:pt x="6777" y="2393"/>
                  </a:cubicBezTo>
                  <a:lnTo>
                    <a:pt x="6777" y="2608"/>
                  </a:lnTo>
                  <a:cubicBezTo>
                    <a:pt x="6777" y="2634"/>
                    <a:pt x="6777" y="2665"/>
                    <a:pt x="6777" y="2698"/>
                  </a:cubicBezTo>
                  <a:cubicBezTo>
                    <a:pt x="6776" y="2732"/>
                    <a:pt x="6775" y="2765"/>
                    <a:pt x="6774" y="2800"/>
                  </a:cubicBezTo>
                  <a:cubicBezTo>
                    <a:pt x="6772" y="2833"/>
                    <a:pt x="6771" y="2863"/>
                    <a:pt x="6770" y="2889"/>
                  </a:cubicBezTo>
                  <a:cubicBezTo>
                    <a:pt x="6769" y="2916"/>
                    <a:pt x="6768" y="2935"/>
                    <a:pt x="6767" y="2949"/>
                  </a:cubicBezTo>
                  <a:cubicBezTo>
                    <a:pt x="6765" y="2965"/>
                    <a:pt x="6759" y="2977"/>
                    <a:pt x="6750" y="2988"/>
                  </a:cubicBezTo>
                  <a:cubicBezTo>
                    <a:pt x="6742" y="2998"/>
                    <a:pt x="6731" y="3005"/>
                    <a:pt x="6720" y="3010"/>
                  </a:cubicBezTo>
                  <a:cubicBezTo>
                    <a:pt x="6708" y="3013"/>
                    <a:pt x="6697" y="3015"/>
                    <a:pt x="6687" y="3015"/>
                  </a:cubicBezTo>
                  <a:lnTo>
                    <a:pt x="6644" y="3015"/>
                  </a:lnTo>
                  <a:cubicBezTo>
                    <a:pt x="6634" y="3015"/>
                    <a:pt x="6627" y="3018"/>
                    <a:pt x="6625" y="3023"/>
                  </a:cubicBezTo>
                  <a:cubicBezTo>
                    <a:pt x="6621" y="3028"/>
                    <a:pt x="6620" y="3035"/>
                    <a:pt x="6620" y="3044"/>
                  </a:cubicBezTo>
                  <a:lnTo>
                    <a:pt x="6620" y="3111"/>
                  </a:lnTo>
                  <a:cubicBezTo>
                    <a:pt x="6620" y="3125"/>
                    <a:pt x="6622" y="3134"/>
                    <a:pt x="6626" y="3141"/>
                  </a:cubicBezTo>
                  <a:cubicBezTo>
                    <a:pt x="6630" y="3146"/>
                    <a:pt x="6639" y="3149"/>
                    <a:pt x="6650" y="3149"/>
                  </a:cubicBezTo>
                  <a:cubicBezTo>
                    <a:pt x="6665" y="3148"/>
                    <a:pt x="6703" y="3146"/>
                    <a:pt x="6765" y="3144"/>
                  </a:cubicBezTo>
                  <a:cubicBezTo>
                    <a:pt x="6828" y="3142"/>
                    <a:pt x="6917" y="3139"/>
                    <a:pt x="7032" y="3139"/>
                  </a:cubicBezTo>
                  <a:cubicBezTo>
                    <a:pt x="7149" y="3139"/>
                    <a:pt x="7236" y="3142"/>
                    <a:pt x="7293" y="3144"/>
                  </a:cubicBezTo>
                  <a:cubicBezTo>
                    <a:pt x="7352" y="3146"/>
                    <a:pt x="7388" y="3148"/>
                    <a:pt x="7397" y="3149"/>
                  </a:cubicBezTo>
                  <a:cubicBezTo>
                    <a:pt x="7408" y="3149"/>
                    <a:pt x="7415" y="3146"/>
                    <a:pt x="7419" y="3139"/>
                  </a:cubicBezTo>
                  <a:cubicBezTo>
                    <a:pt x="7423" y="3134"/>
                    <a:pt x="7425" y="3125"/>
                    <a:pt x="7425" y="3114"/>
                  </a:cubicBezTo>
                  <a:lnTo>
                    <a:pt x="7425" y="3040"/>
                  </a:lnTo>
                  <a:cubicBezTo>
                    <a:pt x="7425" y="3031"/>
                    <a:pt x="7422" y="3024"/>
                    <a:pt x="7416" y="3022"/>
                  </a:cubicBezTo>
                  <a:cubicBezTo>
                    <a:pt x="7410" y="3017"/>
                    <a:pt x="7401" y="3015"/>
                    <a:pt x="7388" y="3015"/>
                  </a:cubicBezTo>
                  <a:lnTo>
                    <a:pt x="7324" y="3015"/>
                  </a:lnTo>
                  <a:cubicBezTo>
                    <a:pt x="7311" y="3016"/>
                    <a:pt x="7295" y="3015"/>
                    <a:pt x="7277" y="3012"/>
                  </a:cubicBezTo>
                  <a:cubicBezTo>
                    <a:pt x="7261" y="3011"/>
                    <a:pt x="7247" y="3006"/>
                    <a:pt x="7236" y="2998"/>
                  </a:cubicBezTo>
                  <a:cubicBezTo>
                    <a:pt x="7223" y="2992"/>
                    <a:pt x="7217" y="2979"/>
                    <a:pt x="7217" y="2963"/>
                  </a:cubicBezTo>
                  <a:cubicBezTo>
                    <a:pt x="7217" y="2946"/>
                    <a:pt x="7217" y="2920"/>
                    <a:pt x="7218" y="2888"/>
                  </a:cubicBezTo>
                  <a:cubicBezTo>
                    <a:pt x="7219" y="2855"/>
                    <a:pt x="7219" y="2818"/>
                    <a:pt x="7219" y="2775"/>
                  </a:cubicBezTo>
                  <a:cubicBezTo>
                    <a:pt x="7220" y="2732"/>
                    <a:pt x="7220" y="2688"/>
                    <a:pt x="7222" y="2641"/>
                  </a:cubicBezTo>
                  <a:cubicBezTo>
                    <a:pt x="7223" y="2595"/>
                    <a:pt x="7223" y="2550"/>
                    <a:pt x="7223" y="2505"/>
                  </a:cubicBezTo>
                  <a:lnTo>
                    <a:pt x="7223" y="2288"/>
                  </a:lnTo>
                  <a:cubicBezTo>
                    <a:pt x="7223" y="2232"/>
                    <a:pt x="7223" y="2177"/>
                    <a:pt x="7223" y="2127"/>
                  </a:cubicBezTo>
                  <a:cubicBezTo>
                    <a:pt x="7222" y="2077"/>
                    <a:pt x="7219" y="2030"/>
                    <a:pt x="7210" y="1986"/>
                  </a:cubicBezTo>
                  <a:cubicBezTo>
                    <a:pt x="7202" y="1941"/>
                    <a:pt x="7188" y="1898"/>
                    <a:pt x="7168" y="1859"/>
                  </a:cubicBezTo>
                  <a:cubicBezTo>
                    <a:pt x="7149" y="1819"/>
                    <a:pt x="7119" y="1782"/>
                    <a:pt x="7079" y="1749"/>
                  </a:cubicBezTo>
                  <a:cubicBezTo>
                    <a:pt x="7046" y="1719"/>
                    <a:pt x="7011" y="1693"/>
                    <a:pt x="6978" y="1671"/>
                  </a:cubicBezTo>
                  <a:cubicBezTo>
                    <a:pt x="6945" y="1652"/>
                    <a:pt x="6909" y="1637"/>
                    <a:pt x="6870" y="1626"/>
                  </a:cubicBezTo>
                  <a:cubicBezTo>
                    <a:pt x="6831" y="1617"/>
                    <a:pt x="6787" y="1611"/>
                    <a:pt x="6737" y="1611"/>
                  </a:cubicBezTo>
                  <a:cubicBezTo>
                    <a:pt x="6675" y="1611"/>
                    <a:pt x="6616" y="1621"/>
                    <a:pt x="6561" y="1637"/>
                  </a:cubicBezTo>
                  <a:cubicBezTo>
                    <a:pt x="6507" y="1654"/>
                    <a:pt x="6458" y="1679"/>
                    <a:pt x="6414" y="1711"/>
                  </a:cubicBezTo>
                  <a:cubicBezTo>
                    <a:pt x="6370" y="1742"/>
                    <a:pt x="6335" y="1782"/>
                    <a:pt x="6308" y="1827"/>
                  </a:cubicBezTo>
                  <a:lnTo>
                    <a:pt x="6285" y="1827"/>
                  </a:lnTo>
                  <a:lnTo>
                    <a:pt x="6285" y="1615"/>
                  </a:lnTo>
                  <a:cubicBezTo>
                    <a:pt x="6285" y="1579"/>
                    <a:pt x="6285" y="1532"/>
                    <a:pt x="6285" y="1474"/>
                  </a:cubicBezTo>
                  <a:cubicBezTo>
                    <a:pt x="6286" y="1416"/>
                    <a:pt x="6286" y="807"/>
                    <a:pt x="6286" y="736"/>
                  </a:cubicBezTo>
                  <a:cubicBezTo>
                    <a:pt x="6287" y="666"/>
                    <a:pt x="6287" y="596"/>
                    <a:pt x="6287" y="523"/>
                  </a:cubicBezTo>
                  <a:cubicBezTo>
                    <a:pt x="6288" y="452"/>
                    <a:pt x="6288" y="385"/>
                    <a:pt x="6289" y="324"/>
                  </a:cubicBezTo>
                  <a:cubicBezTo>
                    <a:pt x="6290" y="261"/>
                    <a:pt x="6290" y="209"/>
                    <a:pt x="6291" y="167"/>
                  </a:cubicBezTo>
                  <a:cubicBezTo>
                    <a:pt x="6292" y="126"/>
                    <a:pt x="6293" y="99"/>
                    <a:pt x="6295" y="88"/>
                  </a:cubicBezTo>
                  <a:cubicBezTo>
                    <a:pt x="6298" y="58"/>
                    <a:pt x="6298" y="36"/>
                    <a:pt x="6293" y="22"/>
                  </a:cubicBezTo>
                  <a:cubicBezTo>
                    <a:pt x="6289" y="8"/>
                    <a:pt x="6280" y="0"/>
                    <a:pt x="6265" y="0"/>
                  </a:cubicBezTo>
                  <a:cubicBezTo>
                    <a:pt x="6248" y="0"/>
                    <a:pt x="6231" y="4"/>
                    <a:pt x="6216" y="9"/>
                  </a:cubicBezTo>
                  <a:cubicBezTo>
                    <a:pt x="6200" y="16"/>
                    <a:pt x="6183" y="25"/>
                    <a:pt x="6161" y="35"/>
                  </a:cubicBezTo>
                  <a:cubicBezTo>
                    <a:pt x="6095" y="69"/>
                    <a:pt x="6035" y="99"/>
                    <a:pt x="5981" y="124"/>
                  </a:cubicBezTo>
                  <a:cubicBezTo>
                    <a:pt x="5927" y="149"/>
                    <a:pt x="5874" y="172"/>
                    <a:pt x="5823" y="192"/>
                  </a:cubicBezTo>
                  <a:cubicBezTo>
                    <a:pt x="5771" y="212"/>
                    <a:pt x="5715" y="232"/>
                    <a:pt x="5654" y="250"/>
                  </a:cubicBezTo>
                  <a:cubicBezTo>
                    <a:pt x="5631" y="257"/>
                    <a:pt x="5616" y="264"/>
                    <a:pt x="5608" y="270"/>
                  </a:cubicBezTo>
                  <a:cubicBezTo>
                    <a:pt x="5601" y="278"/>
                    <a:pt x="5598" y="285"/>
                    <a:pt x="5598" y="293"/>
                  </a:cubicBezTo>
                  <a:lnTo>
                    <a:pt x="5598" y="338"/>
                  </a:lnTo>
                  <a:cubicBezTo>
                    <a:pt x="5598" y="344"/>
                    <a:pt x="5600" y="349"/>
                    <a:pt x="5604" y="354"/>
                  </a:cubicBezTo>
                  <a:cubicBezTo>
                    <a:pt x="5607" y="359"/>
                    <a:pt x="5614" y="367"/>
                    <a:pt x="5624" y="370"/>
                  </a:cubicBezTo>
                  <a:lnTo>
                    <a:pt x="5684" y="392"/>
                  </a:lnTo>
                  <a:cubicBezTo>
                    <a:pt x="5742" y="411"/>
                    <a:pt x="5782" y="451"/>
                    <a:pt x="5806" y="504"/>
                  </a:cubicBezTo>
                  <a:cubicBezTo>
                    <a:pt x="5832" y="557"/>
                    <a:pt x="5842" y="627"/>
                    <a:pt x="5842" y="715"/>
                  </a:cubicBezTo>
                  <a:lnTo>
                    <a:pt x="5849" y="2724"/>
                  </a:lnTo>
                  <a:cubicBezTo>
                    <a:pt x="5849" y="2776"/>
                    <a:pt x="5848" y="2820"/>
                    <a:pt x="5847" y="2855"/>
                  </a:cubicBezTo>
                  <a:cubicBezTo>
                    <a:pt x="5845" y="2892"/>
                    <a:pt x="5840" y="2925"/>
                    <a:pt x="5832" y="2955"/>
                  </a:cubicBezTo>
                  <a:cubicBezTo>
                    <a:pt x="5827" y="2977"/>
                    <a:pt x="5813" y="2993"/>
                    <a:pt x="5792" y="3003"/>
                  </a:cubicBezTo>
                  <a:cubicBezTo>
                    <a:pt x="5770" y="3011"/>
                    <a:pt x="5745" y="3016"/>
                    <a:pt x="5718" y="3015"/>
                  </a:cubicBezTo>
                  <a:lnTo>
                    <a:pt x="5664" y="3015"/>
                  </a:lnTo>
                  <a:cubicBezTo>
                    <a:pt x="5646" y="3015"/>
                    <a:pt x="5633" y="3017"/>
                    <a:pt x="5625" y="3020"/>
                  </a:cubicBezTo>
                  <a:cubicBezTo>
                    <a:pt x="5618" y="3024"/>
                    <a:pt x="5614" y="3031"/>
                    <a:pt x="5614" y="3044"/>
                  </a:cubicBezTo>
                  <a:lnTo>
                    <a:pt x="5614" y="3114"/>
                  </a:lnTo>
                  <a:cubicBezTo>
                    <a:pt x="5614" y="3126"/>
                    <a:pt x="5616" y="3135"/>
                    <a:pt x="5621" y="3142"/>
                  </a:cubicBezTo>
                  <a:cubicBezTo>
                    <a:pt x="5625" y="3146"/>
                    <a:pt x="5631" y="3149"/>
                    <a:pt x="5638" y="3149"/>
                  </a:cubicBezTo>
                  <a:cubicBezTo>
                    <a:pt x="5653" y="3148"/>
                    <a:pt x="5693" y="3146"/>
                    <a:pt x="5756" y="3144"/>
                  </a:cubicBezTo>
                  <a:cubicBezTo>
                    <a:pt x="5822" y="3142"/>
                    <a:pt x="5912" y="3139"/>
                    <a:pt x="6030" y="3139"/>
                  </a:cubicBezTo>
                  <a:cubicBezTo>
                    <a:pt x="6096" y="3139"/>
                    <a:pt x="6156" y="3140"/>
                    <a:pt x="6210" y="3142"/>
                  </a:cubicBezTo>
                  <a:cubicBezTo>
                    <a:pt x="6264" y="3144"/>
                    <a:pt x="6308" y="3144"/>
                    <a:pt x="6343" y="3146"/>
                  </a:cubicBezTo>
                  <a:cubicBezTo>
                    <a:pt x="6377" y="3148"/>
                    <a:pt x="6399" y="3149"/>
                    <a:pt x="6409" y="3149"/>
                  </a:cubicBezTo>
                  <a:cubicBezTo>
                    <a:pt x="6419" y="3149"/>
                    <a:pt x="6425" y="3146"/>
                    <a:pt x="6428" y="3139"/>
                  </a:cubicBezTo>
                  <a:cubicBezTo>
                    <a:pt x="6431" y="3132"/>
                    <a:pt x="6433" y="3123"/>
                    <a:pt x="6432" y="3111"/>
                  </a:cubicBezTo>
                  <a:lnTo>
                    <a:pt x="6432" y="3044"/>
                  </a:lnTo>
                  <a:cubicBezTo>
                    <a:pt x="6432" y="3033"/>
                    <a:pt x="6430" y="3027"/>
                    <a:pt x="6425" y="3022"/>
                  </a:cubicBezTo>
                  <a:cubicBezTo>
                    <a:pt x="6421" y="3017"/>
                    <a:pt x="6414" y="3015"/>
                    <a:pt x="6405" y="3015"/>
                  </a:cubicBezTo>
                  <a:lnTo>
                    <a:pt x="6338" y="3015"/>
                  </a:lnTo>
                  <a:cubicBezTo>
                    <a:pt x="6323" y="3016"/>
                    <a:pt x="6311" y="3006"/>
                    <a:pt x="6302" y="2983"/>
                  </a:cubicBezTo>
                  <a:cubicBezTo>
                    <a:pt x="6293" y="2961"/>
                    <a:pt x="6288" y="2924"/>
                    <a:pt x="6288" y="2871"/>
                  </a:cubicBezTo>
                  <a:lnTo>
                    <a:pt x="6288" y="2111"/>
                  </a:lnTo>
                  <a:close/>
                  <a:moveTo>
                    <a:pt x="5137" y="1587"/>
                  </a:moveTo>
                  <a:cubicBezTo>
                    <a:pt x="5041" y="1586"/>
                    <a:pt x="4951" y="1604"/>
                    <a:pt x="4863" y="1637"/>
                  </a:cubicBezTo>
                  <a:cubicBezTo>
                    <a:pt x="4774" y="1670"/>
                    <a:pt x="4691" y="1723"/>
                    <a:pt x="4611" y="1795"/>
                  </a:cubicBezTo>
                  <a:cubicBezTo>
                    <a:pt x="4548" y="1852"/>
                    <a:pt x="4497" y="1918"/>
                    <a:pt x="4458" y="1991"/>
                  </a:cubicBezTo>
                  <a:cubicBezTo>
                    <a:pt x="4418" y="2064"/>
                    <a:pt x="4390" y="2141"/>
                    <a:pt x="4371" y="2222"/>
                  </a:cubicBezTo>
                  <a:cubicBezTo>
                    <a:pt x="4353" y="2303"/>
                    <a:pt x="4344" y="2384"/>
                    <a:pt x="4344" y="2462"/>
                  </a:cubicBezTo>
                  <a:cubicBezTo>
                    <a:pt x="4344" y="2522"/>
                    <a:pt x="4350" y="2578"/>
                    <a:pt x="4360" y="2631"/>
                  </a:cubicBezTo>
                  <a:cubicBezTo>
                    <a:pt x="4371" y="2685"/>
                    <a:pt x="4390" y="2736"/>
                    <a:pt x="4417" y="2788"/>
                  </a:cubicBezTo>
                  <a:cubicBezTo>
                    <a:pt x="4444" y="2840"/>
                    <a:pt x="4480" y="2894"/>
                    <a:pt x="4526" y="2949"/>
                  </a:cubicBezTo>
                  <a:cubicBezTo>
                    <a:pt x="4582" y="3019"/>
                    <a:pt x="4656" y="3072"/>
                    <a:pt x="4748" y="3108"/>
                  </a:cubicBezTo>
                  <a:cubicBezTo>
                    <a:pt x="4839" y="3146"/>
                    <a:pt x="4951" y="3163"/>
                    <a:pt x="5084" y="3163"/>
                  </a:cubicBezTo>
                  <a:cubicBezTo>
                    <a:pt x="5166" y="3163"/>
                    <a:pt x="5243" y="3153"/>
                    <a:pt x="5317" y="3135"/>
                  </a:cubicBezTo>
                  <a:cubicBezTo>
                    <a:pt x="5391" y="3117"/>
                    <a:pt x="5458" y="3094"/>
                    <a:pt x="5517" y="3064"/>
                  </a:cubicBezTo>
                  <a:cubicBezTo>
                    <a:pt x="5577" y="3036"/>
                    <a:pt x="5627" y="3005"/>
                    <a:pt x="5668" y="2972"/>
                  </a:cubicBezTo>
                  <a:cubicBezTo>
                    <a:pt x="5710" y="2939"/>
                    <a:pt x="5738" y="2908"/>
                    <a:pt x="5756" y="2878"/>
                  </a:cubicBezTo>
                  <a:cubicBezTo>
                    <a:pt x="5761" y="2870"/>
                    <a:pt x="5764" y="2861"/>
                    <a:pt x="5765" y="2854"/>
                  </a:cubicBezTo>
                  <a:cubicBezTo>
                    <a:pt x="5766" y="2846"/>
                    <a:pt x="5764" y="2840"/>
                    <a:pt x="5759" y="2833"/>
                  </a:cubicBezTo>
                  <a:lnTo>
                    <a:pt x="5710" y="2783"/>
                  </a:lnTo>
                  <a:cubicBezTo>
                    <a:pt x="5704" y="2777"/>
                    <a:pt x="5699" y="2774"/>
                    <a:pt x="5692" y="2776"/>
                  </a:cubicBezTo>
                  <a:cubicBezTo>
                    <a:pt x="5686" y="2778"/>
                    <a:pt x="5680" y="2781"/>
                    <a:pt x="5670" y="2787"/>
                  </a:cubicBezTo>
                  <a:cubicBezTo>
                    <a:pt x="5633" y="2814"/>
                    <a:pt x="5598" y="2836"/>
                    <a:pt x="5564" y="2852"/>
                  </a:cubicBezTo>
                  <a:cubicBezTo>
                    <a:pt x="5530" y="2868"/>
                    <a:pt x="5493" y="2881"/>
                    <a:pt x="5454" y="2889"/>
                  </a:cubicBezTo>
                  <a:cubicBezTo>
                    <a:pt x="5415" y="2896"/>
                    <a:pt x="5368" y="2899"/>
                    <a:pt x="5315" y="2899"/>
                  </a:cubicBezTo>
                  <a:cubicBezTo>
                    <a:pt x="5262" y="2900"/>
                    <a:pt x="5211" y="2895"/>
                    <a:pt x="5165" y="2881"/>
                  </a:cubicBezTo>
                  <a:cubicBezTo>
                    <a:pt x="5118" y="2870"/>
                    <a:pt x="5075" y="2849"/>
                    <a:pt x="5036" y="2819"/>
                  </a:cubicBezTo>
                  <a:cubicBezTo>
                    <a:pt x="4997" y="2788"/>
                    <a:pt x="4963" y="2747"/>
                    <a:pt x="4935" y="2695"/>
                  </a:cubicBezTo>
                  <a:cubicBezTo>
                    <a:pt x="4895" y="2623"/>
                    <a:pt x="4867" y="2556"/>
                    <a:pt x="4851" y="2493"/>
                  </a:cubicBezTo>
                  <a:cubicBezTo>
                    <a:pt x="4835" y="2429"/>
                    <a:pt x="4825" y="2365"/>
                    <a:pt x="4824" y="2303"/>
                  </a:cubicBezTo>
                  <a:cubicBezTo>
                    <a:pt x="4821" y="2238"/>
                    <a:pt x="4820" y="2171"/>
                    <a:pt x="4821" y="2098"/>
                  </a:cubicBezTo>
                  <a:cubicBezTo>
                    <a:pt x="4821" y="2042"/>
                    <a:pt x="4828" y="1992"/>
                    <a:pt x="4844" y="1947"/>
                  </a:cubicBezTo>
                  <a:cubicBezTo>
                    <a:pt x="4859" y="1903"/>
                    <a:pt x="4877" y="1866"/>
                    <a:pt x="4902" y="1834"/>
                  </a:cubicBezTo>
                  <a:cubicBezTo>
                    <a:pt x="4925" y="1803"/>
                    <a:pt x="4951" y="1779"/>
                    <a:pt x="4978" y="1763"/>
                  </a:cubicBezTo>
                  <a:cubicBezTo>
                    <a:pt x="5005" y="1747"/>
                    <a:pt x="5032" y="1738"/>
                    <a:pt x="5055" y="1738"/>
                  </a:cubicBezTo>
                  <a:cubicBezTo>
                    <a:pt x="5105" y="1738"/>
                    <a:pt x="5147" y="1749"/>
                    <a:pt x="5181" y="1775"/>
                  </a:cubicBezTo>
                  <a:cubicBezTo>
                    <a:pt x="5215" y="1800"/>
                    <a:pt x="5243" y="1845"/>
                    <a:pt x="5265" y="1907"/>
                  </a:cubicBezTo>
                  <a:cubicBezTo>
                    <a:pt x="5275" y="1937"/>
                    <a:pt x="5290" y="1966"/>
                    <a:pt x="5310" y="1995"/>
                  </a:cubicBezTo>
                  <a:cubicBezTo>
                    <a:pt x="5332" y="2023"/>
                    <a:pt x="5359" y="2046"/>
                    <a:pt x="5395" y="2065"/>
                  </a:cubicBezTo>
                  <a:cubicBezTo>
                    <a:pt x="5429" y="2083"/>
                    <a:pt x="5471" y="2093"/>
                    <a:pt x="5521" y="2094"/>
                  </a:cubicBezTo>
                  <a:cubicBezTo>
                    <a:pt x="5579" y="2093"/>
                    <a:pt x="5623" y="2078"/>
                    <a:pt x="5656" y="2048"/>
                  </a:cubicBezTo>
                  <a:cubicBezTo>
                    <a:pt x="5689" y="2018"/>
                    <a:pt x="5705" y="1979"/>
                    <a:pt x="5705" y="1928"/>
                  </a:cubicBezTo>
                  <a:cubicBezTo>
                    <a:pt x="5706" y="1900"/>
                    <a:pt x="5699" y="1867"/>
                    <a:pt x="5681" y="1829"/>
                  </a:cubicBezTo>
                  <a:cubicBezTo>
                    <a:pt x="5666" y="1792"/>
                    <a:pt x="5638" y="1754"/>
                    <a:pt x="5596" y="1717"/>
                  </a:cubicBezTo>
                  <a:cubicBezTo>
                    <a:pt x="5555" y="1680"/>
                    <a:pt x="5497" y="1649"/>
                    <a:pt x="5422" y="1625"/>
                  </a:cubicBezTo>
                  <a:cubicBezTo>
                    <a:pt x="5348" y="1599"/>
                    <a:pt x="5252" y="1587"/>
                    <a:pt x="5137" y="1587"/>
                  </a:cubicBezTo>
                  <a:moveTo>
                    <a:pt x="3680" y="2177"/>
                  </a:moveTo>
                  <a:cubicBezTo>
                    <a:pt x="3656" y="2194"/>
                    <a:pt x="3630" y="2209"/>
                    <a:pt x="3603" y="2222"/>
                  </a:cubicBezTo>
                  <a:cubicBezTo>
                    <a:pt x="3576" y="2236"/>
                    <a:pt x="3544" y="2252"/>
                    <a:pt x="3508" y="2269"/>
                  </a:cubicBezTo>
                  <a:cubicBezTo>
                    <a:pt x="3471" y="2286"/>
                    <a:pt x="3427" y="2306"/>
                    <a:pt x="3375" y="2328"/>
                  </a:cubicBezTo>
                  <a:cubicBezTo>
                    <a:pt x="3324" y="2350"/>
                    <a:pt x="3260" y="2379"/>
                    <a:pt x="3186" y="2410"/>
                  </a:cubicBezTo>
                  <a:cubicBezTo>
                    <a:pt x="3104" y="2449"/>
                    <a:pt x="3039" y="2491"/>
                    <a:pt x="2991" y="2537"/>
                  </a:cubicBezTo>
                  <a:cubicBezTo>
                    <a:pt x="2942" y="2584"/>
                    <a:pt x="2907" y="2633"/>
                    <a:pt x="2887" y="2685"/>
                  </a:cubicBezTo>
                  <a:cubicBezTo>
                    <a:pt x="2868" y="2736"/>
                    <a:pt x="2857" y="2787"/>
                    <a:pt x="2858" y="2840"/>
                  </a:cubicBezTo>
                  <a:cubicBezTo>
                    <a:pt x="2858" y="2903"/>
                    <a:pt x="2870" y="2960"/>
                    <a:pt x="2893" y="3008"/>
                  </a:cubicBezTo>
                  <a:cubicBezTo>
                    <a:pt x="2916" y="3057"/>
                    <a:pt x="2946" y="3094"/>
                    <a:pt x="2985" y="3121"/>
                  </a:cubicBezTo>
                  <a:cubicBezTo>
                    <a:pt x="3023" y="3148"/>
                    <a:pt x="3065" y="3163"/>
                    <a:pt x="3110" y="3163"/>
                  </a:cubicBezTo>
                  <a:cubicBezTo>
                    <a:pt x="3166" y="3163"/>
                    <a:pt x="3215" y="3162"/>
                    <a:pt x="3260" y="3157"/>
                  </a:cubicBezTo>
                  <a:cubicBezTo>
                    <a:pt x="3305" y="3152"/>
                    <a:pt x="3347" y="3144"/>
                    <a:pt x="3385" y="3132"/>
                  </a:cubicBezTo>
                  <a:cubicBezTo>
                    <a:pt x="3436" y="3114"/>
                    <a:pt x="3480" y="3098"/>
                    <a:pt x="3517" y="3079"/>
                  </a:cubicBezTo>
                  <a:cubicBezTo>
                    <a:pt x="3555" y="3061"/>
                    <a:pt x="3590" y="3041"/>
                    <a:pt x="3622" y="3020"/>
                  </a:cubicBezTo>
                  <a:cubicBezTo>
                    <a:pt x="3651" y="2999"/>
                    <a:pt x="3684" y="2975"/>
                    <a:pt x="3714" y="2949"/>
                  </a:cubicBezTo>
                  <a:lnTo>
                    <a:pt x="3733" y="2949"/>
                  </a:lnTo>
                  <a:cubicBezTo>
                    <a:pt x="3759" y="3003"/>
                    <a:pt x="3789" y="3047"/>
                    <a:pt x="3827" y="3078"/>
                  </a:cubicBezTo>
                  <a:cubicBezTo>
                    <a:pt x="3864" y="3109"/>
                    <a:pt x="3906" y="3132"/>
                    <a:pt x="3952" y="3144"/>
                  </a:cubicBezTo>
                  <a:cubicBezTo>
                    <a:pt x="3998" y="3158"/>
                    <a:pt x="4046" y="3164"/>
                    <a:pt x="4097" y="3163"/>
                  </a:cubicBezTo>
                  <a:cubicBezTo>
                    <a:pt x="4156" y="3163"/>
                    <a:pt x="4208" y="3153"/>
                    <a:pt x="4253" y="3137"/>
                  </a:cubicBezTo>
                  <a:cubicBezTo>
                    <a:pt x="4296" y="3119"/>
                    <a:pt x="4334" y="3098"/>
                    <a:pt x="4366" y="3071"/>
                  </a:cubicBezTo>
                  <a:cubicBezTo>
                    <a:pt x="4397" y="3046"/>
                    <a:pt x="4423" y="3019"/>
                    <a:pt x="4442" y="2992"/>
                  </a:cubicBezTo>
                  <a:cubicBezTo>
                    <a:pt x="4461" y="2966"/>
                    <a:pt x="4475" y="2943"/>
                    <a:pt x="4483" y="2924"/>
                  </a:cubicBezTo>
                  <a:cubicBezTo>
                    <a:pt x="4490" y="2909"/>
                    <a:pt x="4492" y="2897"/>
                    <a:pt x="4488" y="2890"/>
                  </a:cubicBezTo>
                  <a:cubicBezTo>
                    <a:pt x="4485" y="2883"/>
                    <a:pt x="4480" y="2878"/>
                    <a:pt x="4471" y="2875"/>
                  </a:cubicBezTo>
                  <a:lnTo>
                    <a:pt x="4418" y="2846"/>
                  </a:lnTo>
                  <a:cubicBezTo>
                    <a:pt x="4412" y="2843"/>
                    <a:pt x="4407" y="2842"/>
                    <a:pt x="4400" y="2845"/>
                  </a:cubicBezTo>
                  <a:cubicBezTo>
                    <a:pt x="4395" y="2847"/>
                    <a:pt x="4388" y="2854"/>
                    <a:pt x="4380" y="2864"/>
                  </a:cubicBezTo>
                  <a:cubicBezTo>
                    <a:pt x="4374" y="2873"/>
                    <a:pt x="4367" y="2881"/>
                    <a:pt x="4356" y="2892"/>
                  </a:cubicBezTo>
                  <a:cubicBezTo>
                    <a:pt x="4347" y="2901"/>
                    <a:pt x="4332" y="2910"/>
                    <a:pt x="4318" y="2916"/>
                  </a:cubicBezTo>
                  <a:cubicBezTo>
                    <a:pt x="4303" y="2924"/>
                    <a:pt x="4287" y="2927"/>
                    <a:pt x="4269" y="2929"/>
                  </a:cubicBezTo>
                  <a:cubicBezTo>
                    <a:pt x="4245" y="2929"/>
                    <a:pt x="4227" y="2921"/>
                    <a:pt x="4215" y="2907"/>
                  </a:cubicBezTo>
                  <a:cubicBezTo>
                    <a:pt x="4202" y="2892"/>
                    <a:pt x="4194" y="2867"/>
                    <a:pt x="4189" y="2831"/>
                  </a:cubicBezTo>
                  <a:cubicBezTo>
                    <a:pt x="4184" y="2797"/>
                    <a:pt x="4181" y="2748"/>
                    <a:pt x="4180" y="2688"/>
                  </a:cubicBezTo>
                  <a:lnTo>
                    <a:pt x="4173" y="1987"/>
                  </a:lnTo>
                  <a:cubicBezTo>
                    <a:pt x="4174" y="1925"/>
                    <a:pt x="4166" y="1868"/>
                    <a:pt x="4152" y="1817"/>
                  </a:cubicBezTo>
                  <a:cubicBezTo>
                    <a:pt x="4136" y="1767"/>
                    <a:pt x="4107" y="1724"/>
                    <a:pt x="4065" y="1689"/>
                  </a:cubicBezTo>
                  <a:cubicBezTo>
                    <a:pt x="4046" y="1671"/>
                    <a:pt x="4027" y="1658"/>
                    <a:pt x="4006" y="1644"/>
                  </a:cubicBezTo>
                  <a:cubicBezTo>
                    <a:pt x="3986" y="1632"/>
                    <a:pt x="3961" y="1622"/>
                    <a:pt x="3932" y="1613"/>
                  </a:cubicBezTo>
                  <a:cubicBezTo>
                    <a:pt x="3905" y="1605"/>
                    <a:pt x="3871" y="1598"/>
                    <a:pt x="3829" y="1593"/>
                  </a:cubicBezTo>
                  <a:cubicBezTo>
                    <a:pt x="3787" y="1589"/>
                    <a:pt x="3737" y="1586"/>
                    <a:pt x="3676" y="1586"/>
                  </a:cubicBezTo>
                  <a:cubicBezTo>
                    <a:pt x="3572" y="1587"/>
                    <a:pt x="3476" y="1599"/>
                    <a:pt x="3383" y="1624"/>
                  </a:cubicBezTo>
                  <a:cubicBezTo>
                    <a:pt x="3292" y="1648"/>
                    <a:pt x="3210" y="1681"/>
                    <a:pt x="3134" y="1719"/>
                  </a:cubicBezTo>
                  <a:cubicBezTo>
                    <a:pt x="3059" y="1759"/>
                    <a:pt x="2996" y="1802"/>
                    <a:pt x="2942" y="1848"/>
                  </a:cubicBezTo>
                  <a:cubicBezTo>
                    <a:pt x="2915" y="1869"/>
                    <a:pt x="2894" y="1893"/>
                    <a:pt x="2879" y="1922"/>
                  </a:cubicBezTo>
                  <a:cubicBezTo>
                    <a:pt x="2863" y="1950"/>
                    <a:pt x="2850" y="1979"/>
                    <a:pt x="2845" y="2009"/>
                  </a:cubicBezTo>
                  <a:cubicBezTo>
                    <a:pt x="2838" y="2040"/>
                    <a:pt x="2834" y="2067"/>
                    <a:pt x="2834" y="2093"/>
                  </a:cubicBezTo>
                  <a:cubicBezTo>
                    <a:pt x="2835" y="2119"/>
                    <a:pt x="2843" y="2142"/>
                    <a:pt x="2858" y="2161"/>
                  </a:cubicBezTo>
                  <a:cubicBezTo>
                    <a:pt x="2873" y="2178"/>
                    <a:pt x="2893" y="2194"/>
                    <a:pt x="2918" y="2205"/>
                  </a:cubicBezTo>
                  <a:cubicBezTo>
                    <a:pt x="2942" y="2214"/>
                    <a:pt x="2968" y="2220"/>
                    <a:pt x="2999" y="2220"/>
                  </a:cubicBezTo>
                  <a:cubicBezTo>
                    <a:pt x="3076" y="2219"/>
                    <a:pt x="3122" y="2184"/>
                    <a:pt x="3181" y="2165"/>
                  </a:cubicBezTo>
                  <a:cubicBezTo>
                    <a:pt x="3419" y="2086"/>
                    <a:pt x="3310" y="1822"/>
                    <a:pt x="3551" y="1765"/>
                  </a:cubicBezTo>
                  <a:cubicBezTo>
                    <a:pt x="3578" y="1758"/>
                    <a:pt x="3603" y="1782"/>
                    <a:pt x="3623" y="1798"/>
                  </a:cubicBezTo>
                  <a:cubicBezTo>
                    <a:pt x="3639" y="1813"/>
                    <a:pt x="3651" y="1831"/>
                    <a:pt x="3660" y="1852"/>
                  </a:cubicBezTo>
                  <a:cubicBezTo>
                    <a:pt x="3667" y="1872"/>
                    <a:pt x="3673" y="1895"/>
                    <a:pt x="3676" y="1920"/>
                  </a:cubicBezTo>
                  <a:cubicBezTo>
                    <a:pt x="3679" y="1944"/>
                    <a:pt x="3680" y="1967"/>
                    <a:pt x="3680" y="1991"/>
                  </a:cubicBezTo>
                  <a:lnTo>
                    <a:pt x="3680" y="2177"/>
                  </a:lnTo>
                  <a:close/>
                  <a:moveTo>
                    <a:pt x="3684" y="2819"/>
                  </a:moveTo>
                  <a:cubicBezTo>
                    <a:pt x="3684" y="2830"/>
                    <a:pt x="3675" y="2845"/>
                    <a:pt x="3661" y="2863"/>
                  </a:cubicBezTo>
                  <a:cubicBezTo>
                    <a:pt x="3645" y="2882"/>
                    <a:pt x="3623" y="2900"/>
                    <a:pt x="3596" y="2916"/>
                  </a:cubicBezTo>
                  <a:cubicBezTo>
                    <a:pt x="3570" y="2933"/>
                    <a:pt x="3539" y="2942"/>
                    <a:pt x="3504" y="2945"/>
                  </a:cubicBezTo>
                  <a:cubicBezTo>
                    <a:pt x="3476" y="2944"/>
                    <a:pt x="3448" y="2935"/>
                    <a:pt x="3424" y="2919"/>
                  </a:cubicBezTo>
                  <a:cubicBezTo>
                    <a:pt x="3399" y="2902"/>
                    <a:pt x="3381" y="2878"/>
                    <a:pt x="3363" y="2844"/>
                  </a:cubicBezTo>
                  <a:cubicBezTo>
                    <a:pt x="3347" y="2810"/>
                    <a:pt x="3340" y="2767"/>
                    <a:pt x="3340" y="2713"/>
                  </a:cubicBezTo>
                  <a:cubicBezTo>
                    <a:pt x="3340" y="2653"/>
                    <a:pt x="3349" y="2603"/>
                    <a:pt x="3367" y="2563"/>
                  </a:cubicBezTo>
                  <a:cubicBezTo>
                    <a:pt x="3384" y="2523"/>
                    <a:pt x="3410" y="2489"/>
                    <a:pt x="3441" y="2462"/>
                  </a:cubicBezTo>
                  <a:cubicBezTo>
                    <a:pt x="3473" y="2435"/>
                    <a:pt x="3510" y="2409"/>
                    <a:pt x="3551" y="2388"/>
                  </a:cubicBezTo>
                  <a:cubicBezTo>
                    <a:pt x="3592" y="2365"/>
                    <a:pt x="3637" y="2343"/>
                    <a:pt x="3684" y="2319"/>
                  </a:cubicBezTo>
                  <a:lnTo>
                    <a:pt x="3684" y="2819"/>
                  </a:lnTo>
                  <a:close/>
                  <a:moveTo>
                    <a:pt x="448" y="1969"/>
                  </a:moveTo>
                  <a:cubicBezTo>
                    <a:pt x="448" y="1963"/>
                    <a:pt x="448" y="1944"/>
                    <a:pt x="448" y="1910"/>
                  </a:cubicBezTo>
                  <a:cubicBezTo>
                    <a:pt x="448" y="1877"/>
                    <a:pt x="448" y="1835"/>
                    <a:pt x="449" y="1784"/>
                  </a:cubicBezTo>
                  <a:cubicBezTo>
                    <a:pt x="450" y="1733"/>
                    <a:pt x="451" y="1677"/>
                    <a:pt x="451" y="1618"/>
                  </a:cubicBezTo>
                  <a:cubicBezTo>
                    <a:pt x="452" y="1557"/>
                    <a:pt x="453" y="1497"/>
                    <a:pt x="454" y="1437"/>
                  </a:cubicBezTo>
                  <a:cubicBezTo>
                    <a:pt x="455" y="1377"/>
                    <a:pt x="455" y="1321"/>
                    <a:pt x="457" y="1269"/>
                  </a:cubicBezTo>
                  <a:cubicBezTo>
                    <a:pt x="457" y="1218"/>
                    <a:pt x="459" y="1176"/>
                    <a:pt x="460" y="1142"/>
                  </a:cubicBezTo>
                  <a:cubicBezTo>
                    <a:pt x="462" y="1108"/>
                    <a:pt x="464" y="1088"/>
                    <a:pt x="465" y="1080"/>
                  </a:cubicBezTo>
                  <a:cubicBezTo>
                    <a:pt x="469" y="1087"/>
                    <a:pt x="476" y="1105"/>
                    <a:pt x="489" y="1135"/>
                  </a:cubicBezTo>
                  <a:cubicBezTo>
                    <a:pt x="501" y="1164"/>
                    <a:pt x="516" y="1204"/>
                    <a:pt x="534" y="1249"/>
                  </a:cubicBezTo>
                  <a:cubicBezTo>
                    <a:pt x="552" y="1296"/>
                    <a:pt x="573" y="1348"/>
                    <a:pt x="594" y="1404"/>
                  </a:cubicBezTo>
                  <a:cubicBezTo>
                    <a:pt x="616" y="1460"/>
                    <a:pt x="638" y="1517"/>
                    <a:pt x="660" y="1576"/>
                  </a:cubicBezTo>
                  <a:cubicBezTo>
                    <a:pt x="682" y="1635"/>
                    <a:pt x="703" y="1690"/>
                    <a:pt x="723" y="1743"/>
                  </a:cubicBezTo>
                  <a:cubicBezTo>
                    <a:pt x="743" y="1796"/>
                    <a:pt x="761" y="1844"/>
                    <a:pt x="776" y="1885"/>
                  </a:cubicBezTo>
                  <a:cubicBezTo>
                    <a:pt x="792" y="1926"/>
                    <a:pt x="803" y="1957"/>
                    <a:pt x="811" y="1979"/>
                  </a:cubicBezTo>
                  <a:cubicBezTo>
                    <a:pt x="814" y="1986"/>
                    <a:pt x="821" y="2006"/>
                    <a:pt x="835" y="2041"/>
                  </a:cubicBezTo>
                  <a:cubicBezTo>
                    <a:pt x="847" y="2073"/>
                    <a:pt x="864" y="2115"/>
                    <a:pt x="883" y="2167"/>
                  </a:cubicBezTo>
                  <a:cubicBezTo>
                    <a:pt x="903" y="2217"/>
                    <a:pt x="926" y="2273"/>
                    <a:pt x="949" y="2335"/>
                  </a:cubicBezTo>
                  <a:cubicBezTo>
                    <a:pt x="973" y="2396"/>
                    <a:pt x="998" y="2460"/>
                    <a:pt x="1024" y="2526"/>
                  </a:cubicBezTo>
                  <a:cubicBezTo>
                    <a:pt x="1048" y="2591"/>
                    <a:pt x="1073" y="2652"/>
                    <a:pt x="1097" y="2713"/>
                  </a:cubicBezTo>
                  <a:cubicBezTo>
                    <a:pt x="1120" y="2774"/>
                    <a:pt x="1141" y="2828"/>
                    <a:pt x="1160" y="2877"/>
                  </a:cubicBezTo>
                  <a:cubicBezTo>
                    <a:pt x="1180" y="2926"/>
                    <a:pt x="1196" y="2966"/>
                    <a:pt x="1207" y="2995"/>
                  </a:cubicBezTo>
                  <a:cubicBezTo>
                    <a:pt x="1218" y="3024"/>
                    <a:pt x="1225" y="3043"/>
                    <a:pt x="1227" y="3046"/>
                  </a:cubicBezTo>
                  <a:cubicBezTo>
                    <a:pt x="1234" y="3063"/>
                    <a:pt x="1242" y="3077"/>
                    <a:pt x="1251" y="3087"/>
                  </a:cubicBezTo>
                  <a:cubicBezTo>
                    <a:pt x="1260" y="3098"/>
                    <a:pt x="1270" y="3103"/>
                    <a:pt x="1279" y="3103"/>
                  </a:cubicBezTo>
                  <a:cubicBezTo>
                    <a:pt x="1291" y="3102"/>
                    <a:pt x="1303" y="3098"/>
                    <a:pt x="1310" y="3089"/>
                  </a:cubicBezTo>
                  <a:cubicBezTo>
                    <a:pt x="1319" y="3081"/>
                    <a:pt x="1326" y="3071"/>
                    <a:pt x="1332" y="3059"/>
                  </a:cubicBezTo>
                  <a:cubicBezTo>
                    <a:pt x="1339" y="3049"/>
                    <a:pt x="1345" y="3038"/>
                    <a:pt x="1349" y="3030"/>
                  </a:cubicBezTo>
                  <a:cubicBezTo>
                    <a:pt x="1352" y="3024"/>
                    <a:pt x="1358" y="3008"/>
                    <a:pt x="1369" y="2979"/>
                  </a:cubicBezTo>
                  <a:cubicBezTo>
                    <a:pt x="1381" y="2951"/>
                    <a:pt x="1395" y="2914"/>
                    <a:pt x="1412" y="2867"/>
                  </a:cubicBezTo>
                  <a:cubicBezTo>
                    <a:pt x="1429" y="2822"/>
                    <a:pt x="1448" y="2771"/>
                    <a:pt x="1469" y="2716"/>
                  </a:cubicBezTo>
                  <a:cubicBezTo>
                    <a:pt x="1489" y="2662"/>
                    <a:pt x="1511" y="2605"/>
                    <a:pt x="1533" y="2547"/>
                  </a:cubicBezTo>
                  <a:cubicBezTo>
                    <a:pt x="1555" y="2489"/>
                    <a:pt x="1576" y="2434"/>
                    <a:pt x="1595" y="2382"/>
                  </a:cubicBezTo>
                  <a:cubicBezTo>
                    <a:pt x="1615" y="2328"/>
                    <a:pt x="1633" y="2282"/>
                    <a:pt x="1650" y="2241"/>
                  </a:cubicBezTo>
                  <a:cubicBezTo>
                    <a:pt x="1664" y="2200"/>
                    <a:pt x="1678" y="2170"/>
                    <a:pt x="1687" y="2147"/>
                  </a:cubicBezTo>
                  <a:cubicBezTo>
                    <a:pt x="1694" y="2128"/>
                    <a:pt x="1707" y="2096"/>
                    <a:pt x="1725" y="2051"/>
                  </a:cubicBezTo>
                  <a:cubicBezTo>
                    <a:pt x="1742" y="2006"/>
                    <a:pt x="1763" y="1952"/>
                    <a:pt x="1785" y="1891"/>
                  </a:cubicBezTo>
                  <a:cubicBezTo>
                    <a:pt x="1810" y="1831"/>
                    <a:pt x="1833" y="1765"/>
                    <a:pt x="1861" y="1697"/>
                  </a:cubicBezTo>
                  <a:cubicBezTo>
                    <a:pt x="1887" y="1627"/>
                    <a:pt x="1913" y="1559"/>
                    <a:pt x="1939" y="1491"/>
                  </a:cubicBezTo>
                  <a:cubicBezTo>
                    <a:pt x="1966" y="1424"/>
                    <a:pt x="1990" y="1363"/>
                    <a:pt x="2012" y="1306"/>
                  </a:cubicBezTo>
                  <a:cubicBezTo>
                    <a:pt x="2034" y="1248"/>
                    <a:pt x="2052" y="1202"/>
                    <a:pt x="2067" y="1164"/>
                  </a:cubicBezTo>
                  <a:cubicBezTo>
                    <a:pt x="2082" y="1128"/>
                    <a:pt x="2092" y="1106"/>
                    <a:pt x="2096" y="1096"/>
                  </a:cubicBezTo>
                  <a:lnTo>
                    <a:pt x="2114" y="1096"/>
                  </a:lnTo>
                  <a:lnTo>
                    <a:pt x="2114" y="2067"/>
                  </a:lnTo>
                  <a:cubicBezTo>
                    <a:pt x="2114" y="2105"/>
                    <a:pt x="2114" y="2152"/>
                    <a:pt x="2114" y="2205"/>
                  </a:cubicBezTo>
                  <a:cubicBezTo>
                    <a:pt x="2113" y="2258"/>
                    <a:pt x="2112" y="2315"/>
                    <a:pt x="2111" y="2376"/>
                  </a:cubicBezTo>
                  <a:cubicBezTo>
                    <a:pt x="2111" y="2437"/>
                    <a:pt x="2110" y="2498"/>
                    <a:pt x="2109" y="2557"/>
                  </a:cubicBezTo>
                  <a:cubicBezTo>
                    <a:pt x="2108" y="2617"/>
                    <a:pt x="2108" y="2672"/>
                    <a:pt x="2107" y="2724"/>
                  </a:cubicBezTo>
                  <a:cubicBezTo>
                    <a:pt x="2106" y="2774"/>
                    <a:pt x="2105" y="2816"/>
                    <a:pt x="2105" y="2849"/>
                  </a:cubicBezTo>
                  <a:cubicBezTo>
                    <a:pt x="2104" y="2881"/>
                    <a:pt x="2103" y="2901"/>
                    <a:pt x="2102" y="2909"/>
                  </a:cubicBezTo>
                  <a:cubicBezTo>
                    <a:pt x="2100" y="2937"/>
                    <a:pt x="2096" y="2961"/>
                    <a:pt x="2089" y="2977"/>
                  </a:cubicBezTo>
                  <a:cubicBezTo>
                    <a:pt x="2083" y="2992"/>
                    <a:pt x="2074" y="3003"/>
                    <a:pt x="2062" y="3008"/>
                  </a:cubicBezTo>
                  <a:cubicBezTo>
                    <a:pt x="2051" y="3014"/>
                    <a:pt x="2036" y="3017"/>
                    <a:pt x="2020" y="3017"/>
                  </a:cubicBezTo>
                  <a:lnTo>
                    <a:pt x="1857" y="3017"/>
                  </a:lnTo>
                  <a:cubicBezTo>
                    <a:pt x="1846" y="3017"/>
                    <a:pt x="1841" y="3018"/>
                    <a:pt x="1837" y="3022"/>
                  </a:cubicBezTo>
                  <a:cubicBezTo>
                    <a:pt x="1833" y="3024"/>
                    <a:pt x="1833" y="3031"/>
                    <a:pt x="1833" y="3039"/>
                  </a:cubicBezTo>
                  <a:lnTo>
                    <a:pt x="1833" y="3119"/>
                  </a:lnTo>
                  <a:cubicBezTo>
                    <a:pt x="1833" y="3128"/>
                    <a:pt x="1833" y="3135"/>
                    <a:pt x="1837" y="3140"/>
                  </a:cubicBezTo>
                  <a:cubicBezTo>
                    <a:pt x="1841" y="3144"/>
                    <a:pt x="1846" y="3147"/>
                    <a:pt x="1857" y="3147"/>
                  </a:cubicBezTo>
                  <a:cubicBezTo>
                    <a:pt x="1868" y="3147"/>
                    <a:pt x="1891" y="3146"/>
                    <a:pt x="1924" y="3144"/>
                  </a:cubicBezTo>
                  <a:cubicBezTo>
                    <a:pt x="1957" y="3144"/>
                    <a:pt x="2004" y="3142"/>
                    <a:pt x="2067" y="3141"/>
                  </a:cubicBezTo>
                  <a:cubicBezTo>
                    <a:pt x="2127" y="3139"/>
                    <a:pt x="2209" y="3138"/>
                    <a:pt x="2307" y="3138"/>
                  </a:cubicBezTo>
                  <a:cubicBezTo>
                    <a:pt x="2393" y="3138"/>
                    <a:pt x="2463" y="3139"/>
                    <a:pt x="2516" y="3139"/>
                  </a:cubicBezTo>
                  <a:cubicBezTo>
                    <a:pt x="2569" y="3141"/>
                    <a:pt x="2611" y="3142"/>
                    <a:pt x="2640" y="3143"/>
                  </a:cubicBezTo>
                  <a:cubicBezTo>
                    <a:pt x="2671" y="3144"/>
                    <a:pt x="2692" y="3144"/>
                    <a:pt x="2707" y="3146"/>
                  </a:cubicBezTo>
                  <a:cubicBezTo>
                    <a:pt x="2722" y="3146"/>
                    <a:pt x="2733" y="3147"/>
                    <a:pt x="2741" y="3147"/>
                  </a:cubicBezTo>
                  <a:cubicBezTo>
                    <a:pt x="2753" y="3147"/>
                    <a:pt x="2759" y="3144"/>
                    <a:pt x="2763" y="3140"/>
                  </a:cubicBezTo>
                  <a:cubicBezTo>
                    <a:pt x="2767" y="3135"/>
                    <a:pt x="2768" y="3128"/>
                    <a:pt x="2767" y="3119"/>
                  </a:cubicBezTo>
                  <a:lnTo>
                    <a:pt x="2767" y="3039"/>
                  </a:lnTo>
                  <a:cubicBezTo>
                    <a:pt x="2768" y="3032"/>
                    <a:pt x="2767" y="3028"/>
                    <a:pt x="2764" y="3023"/>
                  </a:cubicBezTo>
                  <a:cubicBezTo>
                    <a:pt x="2761" y="3019"/>
                    <a:pt x="2755" y="3017"/>
                    <a:pt x="2747" y="3017"/>
                  </a:cubicBezTo>
                  <a:lnTo>
                    <a:pt x="2607" y="3017"/>
                  </a:lnTo>
                  <a:cubicBezTo>
                    <a:pt x="2585" y="3017"/>
                    <a:pt x="2569" y="3003"/>
                    <a:pt x="2557" y="2977"/>
                  </a:cubicBezTo>
                  <a:cubicBezTo>
                    <a:pt x="2545" y="2949"/>
                    <a:pt x="2540" y="2905"/>
                    <a:pt x="2539" y="2844"/>
                  </a:cubicBezTo>
                  <a:cubicBezTo>
                    <a:pt x="2539" y="2836"/>
                    <a:pt x="2539" y="2816"/>
                    <a:pt x="2538" y="2785"/>
                  </a:cubicBezTo>
                  <a:cubicBezTo>
                    <a:pt x="2537" y="2753"/>
                    <a:pt x="2537" y="2715"/>
                    <a:pt x="2537" y="2669"/>
                  </a:cubicBezTo>
                  <a:cubicBezTo>
                    <a:pt x="2536" y="2622"/>
                    <a:pt x="2536" y="2573"/>
                    <a:pt x="2535" y="2518"/>
                  </a:cubicBezTo>
                  <a:cubicBezTo>
                    <a:pt x="2535" y="2465"/>
                    <a:pt x="2535" y="2411"/>
                    <a:pt x="2533" y="2358"/>
                  </a:cubicBezTo>
                  <a:cubicBezTo>
                    <a:pt x="2533" y="2304"/>
                    <a:pt x="2533" y="2253"/>
                    <a:pt x="2532" y="2207"/>
                  </a:cubicBezTo>
                  <a:cubicBezTo>
                    <a:pt x="2531" y="2159"/>
                    <a:pt x="2530" y="2121"/>
                    <a:pt x="2530" y="2088"/>
                  </a:cubicBezTo>
                  <a:cubicBezTo>
                    <a:pt x="2530" y="2057"/>
                    <a:pt x="2530" y="2036"/>
                    <a:pt x="2530" y="2026"/>
                  </a:cubicBezTo>
                  <a:cubicBezTo>
                    <a:pt x="2529" y="2016"/>
                    <a:pt x="2528" y="1993"/>
                    <a:pt x="2528" y="1958"/>
                  </a:cubicBezTo>
                  <a:cubicBezTo>
                    <a:pt x="2528" y="1923"/>
                    <a:pt x="2528" y="1880"/>
                    <a:pt x="2527" y="1828"/>
                  </a:cubicBezTo>
                  <a:cubicBezTo>
                    <a:pt x="2527" y="1776"/>
                    <a:pt x="2527" y="1719"/>
                    <a:pt x="2526" y="1660"/>
                  </a:cubicBezTo>
                  <a:cubicBezTo>
                    <a:pt x="2526" y="1599"/>
                    <a:pt x="2526" y="1541"/>
                    <a:pt x="2526" y="1481"/>
                  </a:cubicBezTo>
                  <a:cubicBezTo>
                    <a:pt x="2526" y="1421"/>
                    <a:pt x="2526" y="1366"/>
                    <a:pt x="2525" y="1316"/>
                  </a:cubicBezTo>
                  <a:cubicBezTo>
                    <a:pt x="2525" y="1264"/>
                    <a:pt x="2525" y="1223"/>
                    <a:pt x="2524" y="1189"/>
                  </a:cubicBezTo>
                  <a:cubicBezTo>
                    <a:pt x="2524" y="1157"/>
                    <a:pt x="2524" y="1136"/>
                    <a:pt x="2524" y="1129"/>
                  </a:cubicBezTo>
                  <a:cubicBezTo>
                    <a:pt x="2524" y="1106"/>
                    <a:pt x="2526" y="1085"/>
                    <a:pt x="2528" y="1066"/>
                  </a:cubicBezTo>
                  <a:cubicBezTo>
                    <a:pt x="2533" y="1048"/>
                    <a:pt x="2540" y="1034"/>
                    <a:pt x="2550" y="1021"/>
                  </a:cubicBezTo>
                  <a:cubicBezTo>
                    <a:pt x="2562" y="1010"/>
                    <a:pt x="2578" y="1004"/>
                    <a:pt x="2601" y="1004"/>
                  </a:cubicBezTo>
                  <a:lnTo>
                    <a:pt x="2729" y="1004"/>
                  </a:lnTo>
                  <a:cubicBezTo>
                    <a:pt x="2738" y="1004"/>
                    <a:pt x="2746" y="1001"/>
                    <a:pt x="2749" y="997"/>
                  </a:cubicBezTo>
                  <a:cubicBezTo>
                    <a:pt x="2751" y="992"/>
                    <a:pt x="2753" y="985"/>
                    <a:pt x="2753" y="976"/>
                  </a:cubicBezTo>
                  <a:lnTo>
                    <a:pt x="2753" y="902"/>
                  </a:lnTo>
                  <a:cubicBezTo>
                    <a:pt x="2753" y="893"/>
                    <a:pt x="2751" y="885"/>
                    <a:pt x="2749" y="881"/>
                  </a:cubicBezTo>
                  <a:cubicBezTo>
                    <a:pt x="2747" y="876"/>
                    <a:pt x="2742" y="874"/>
                    <a:pt x="2735" y="874"/>
                  </a:cubicBezTo>
                  <a:cubicBezTo>
                    <a:pt x="2728" y="874"/>
                    <a:pt x="2714" y="874"/>
                    <a:pt x="2694" y="874"/>
                  </a:cubicBezTo>
                  <a:cubicBezTo>
                    <a:pt x="2673" y="877"/>
                    <a:pt x="2642" y="878"/>
                    <a:pt x="2600" y="879"/>
                  </a:cubicBezTo>
                  <a:cubicBezTo>
                    <a:pt x="2559" y="880"/>
                    <a:pt x="2500" y="881"/>
                    <a:pt x="2427" y="882"/>
                  </a:cubicBezTo>
                  <a:cubicBezTo>
                    <a:pt x="2353" y="883"/>
                    <a:pt x="2260" y="883"/>
                    <a:pt x="2146" y="883"/>
                  </a:cubicBezTo>
                  <a:cubicBezTo>
                    <a:pt x="2103" y="883"/>
                    <a:pt x="2070" y="885"/>
                    <a:pt x="2049" y="889"/>
                  </a:cubicBezTo>
                  <a:cubicBezTo>
                    <a:pt x="2028" y="894"/>
                    <a:pt x="2015" y="904"/>
                    <a:pt x="2012" y="921"/>
                  </a:cubicBezTo>
                  <a:cubicBezTo>
                    <a:pt x="2009" y="931"/>
                    <a:pt x="2002" y="954"/>
                    <a:pt x="1990" y="987"/>
                  </a:cubicBezTo>
                  <a:cubicBezTo>
                    <a:pt x="1979" y="1021"/>
                    <a:pt x="1962" y="1064"/>
                    <a:pt x="1944" y="1113"/>
                  </a:cubicBezTo>
                  <a:cubicBezTo>
                    <a:pt x="1926" y="1164"/>
                    <a:pt x="1905" y="1218"/>
                    <a:pt x="1883" y="1276"/>
                  </a:cubicBezTo>
                  <a:cubicBezTo>
                    <a:pt x="1861" y="1333"/>
                    <a:pt x="1841" y="1391"/>
                    <a:pt x="1819" y="1448"/>
                  </a:cubicBezTo>
                  <a:cubicBezTo>
                    <a:pt x="1797" y="1505"/>
                    <a:pt x="1777" y="1557"/>
                    <a:pt x="1758" y="1605"/>
                  </a:cubicBezTo>
                  <a:cubicBezTo>
                    <a:pt x="1740" y="1653"/>
                    <a:pt x="1725" y="1693"/>
                    <a:pt x="1713" y="1723"/>
                  </a:cubicBezTo>
                  <a:cubicBezTo>
                    <a:pt x="1701" y="1755"/>
                    <a:pt x="1694" y="1773"/>
                    <a:pt x="1692" y="1778"/>
                  </a:cubicBezTo>
                  <a:cubicBezTo>
                    <a:pt x="1688" y="1787"/>
                    <a:pt x="1681" y="1808"/>
                    <a:pt x="1669" y="1840"/>
                  </a:cubicBezTo>
                  <a:cubicBezTo>
                    <a:pt x="1655" y="1875"/>
                    <a:pt x="1639" y="1916"/>
                    <a:pt x="1621" y="1966"/>
                  </a:cubicBezTo>
                  <a:cubicBezTo>
                    <a:pt x="1602" y="2014"/>
                    <a:pt x="1583" y="2066"/>
                    <a:pt x="1561" y="2121"/>
                  </a:cubicBezTo>
                  <a:cubicBezTo>
                    <a:pt x="1540" y="2175"/>
                    <a:pt x="1520" y="2227"/>
                    <a:pt x="1500" y="2278"/>
                  </a:cubicBezTo>
                  <a:cubicBezTo>
                    <a:pt x="1481" y="2327"/>
                    <a:pt x="1515" y="2242"/>
                    <a:pt x="1500" y="2278"/>
                  </a:cubicBezTo>
                  <a:cubicBezTo>
                    <a:pt x="1487" y="2313"/>
                    <a:pt x="1477" y="2336"/>
                    <a:pt x="1470" y="2347"/>
                  </a:cubicBezTo>
                  <a:cubicBezTo>
                    <a:pt x="1308" y="1877"/>
                    <a:pt x="1178" y="1435"/>
                    <a:pt x="1002" y="928"/>
                  </a:cubicBezTo>
                  <a:cubicBezTo>
                    <a:pt x="996" y="911"/>
                    <a:pt x="989" y="900"/>
                    <a:pt x="982" y="891"/>
                  </a:cubicBezTo>
                  <a:cubicBezTo>
                    <a:pt x="974" y="883"/>
                    <a:pt x="968" y="879"/>
                    <a:pt x="959" y="877"/>
                  </a:cubicBezTo>
                  <a:cubicBezTo>
                    <a:pt x="950" y="874"/>
                    <a:pt x="942" y="874"/>
                    <a:pt x="931" y="874"/>
                  </a:cubicBezTo>
                  <a:cubicBezTo>
                    <a:pt x="913" y="874"/>
                    <a:pt x="739" y="876"/>
                    <a:pt x="694" y="879"/>
                  </a:cubicBezTo>
                  <a:cubicBezTo>
                    <a:pt x="650" y="882"/>
                    <a:pt x="593" y="883"/>
                    <a:pt x="524" y="883"/>
                  </a:cubicBezTo>
                  <a:cubicBezTo>
                    <a:pt x="438" y="883"/>
                    <a:pt x="367" y="883"/>
                    <a:pt x="312" y="882"/>
                  </a:cubicBezTo>
                  <a:cubicBezTo>
                    <a:pt x="255" y="881"/>
                    <a:pt x="211" y="880"/>
                    <a:pt x="178" y="879"/>
                  </a:cubicBezTo>
                  <a:cubicBezTo>
                    <a:pt x="146" y="878"/>
                    <a:pt x="121" y="876"/>
                    <a:pt x="104" y="874"/>
                  </a:cubicBezTo>
                  <a:cubicBezTo>
                    <a:pt x="88" y="874"/>
                    <a:pt x="76" y="874"/>
                    <a:pt x="71" y="874"/>
                  </a:cubicBezTo>
                  <a:cubicBezTo>
                    <a:pt x="62" y="874"/>
                    <a:pt x="56" y="876"/>
                    <a:pt x="53" y="880"/>
                  </a:cubicBezTo>
                  <a:cubicBezTo>
                    <a:pt x="50" y="883"/>
                    <a:pt x="49" y="888"/>
                    <a:pt x="49" y="893"/>
                  </a:cubicBezTo>
                  <a:lnTo>
                    <a:pt x="49" y="981"/>
                  </a:lnTo>
                  <a:cubicBezTo>
                    <a:pt x="49" y="989"/>
                    <a:pt x="50" y="994"/>
                    <a:pt x="53" y="998"/>
                  </a:cubicBezTo>
                  <a:cubicBezTo>
                    <a:pt x="56" y="1002"/>
                    <a:pt x="62" y="1004"/>
                    <a:pt x="71" y="1004"/>
                  </a:cubicBezTo>
                  <a:lnTo>
                    <a:pt x="166" y="1004"/>
                  </a:lnTo>
                  <a:cubicBezTo>
                    <a:pt x="209" y="1004"/>
                    <a:pt x="244" y="1015"/>
                    <a:pt x="267" y="1035"/>
                  </a:cubicBezTo>
                  <a:cubicBezTo>
                    <a:pt x="290" y="1054"/>
                    <a:pt x="306" y="1082"/>
                    <a:pt x="315" y="1118"/>
                  </a:cubicBezTo>
                  <a:cubicBezTo>
                    <a:pt x="323" y="1155"/>
                    <a:pt x="328" y="1197"/>
                    <a:pt x="327" y="1246"/>
                  </a:cubicBezTo>
                  <a:lnTo>
                    <a:pt x="331" y="1734"/>
                  </a:lnTo>
                  <a:cubicBezTo>
                    <a:pt x="331" y="1742"/>
                    <a:pt x="330" y="1763"/>
                    <a:pt x="329" y="1797"/>
                  </a:cubicBezTo>
                  <a:cubicBezTo>
                    <a:pt x="328" y="1831"/>
                    <a:pt x="326" y="1873"/>
                    <a:pt x="324" y="1925"/>
                  </a:cubicBezTo>
                  <a:cubicBezTo>
                    <a:pt x="322" y="1976"/>
                    <a:pt x="321" y="2032"/>
                    <a:pt x="319" y="2094"/>
                  </a:cubicBezTo>
                  <a:cubicBezTo>
                    <a:pt x="315" y="2156"/>
                    <a:pt x="313" y="2219"/>
                    <a:pt x="309" y="2285"/>
                  </a:cubicBezTo>
                  <a:cubicBezTo>
                    <a:pt x="306" y="2350"/>
                    <a:pt x="303" y="2413"/>
                    <a:pt x="300" y="2475"/>
                  </a:cubicBezTo>
                  <a:cubicBezTo>
                    <a:pt x="296" y="2536"/>
                    <a:pt x="293" y="2593"/>
                    <a:pt x="289" y="2643"/>
                  </a:cubicBezTo>
                  <a:cubicBezTo>
                    <a:pt x="284" y="2694"/>
                    <a:pt x="282" y="2736"/>
                    <a:pt x="278" y="2768"/>
                  </a:cubicBezTo>
                  <a:cubicBezTo>
                    <a:pt x="275" y="2795"/>
                    <a:pt x="270" y="2821"/>
                    <a:pt x="263" y="2850"/>
                  </a:cubicBezTo>
                  <a:cubicBezTo>
                    <a:pt x="258" y="2880"/>
                    <a:pt x="249" y="2906"/>
                    <a:pt x="238" y="2931"/>
                  </a:cubicBezTo>
                  <a:cubicBezTo>
                    <a:pt x="227" y="2956"/>
                    <a:pt x="214" y="2977"/>
                    <a:pt x="197" y="2992"/>
                  </a:cubicBezTo>
                  <a:cubicBezTo>
                    <a:pt x="181" y="3008"/>
                    <a:pt x="160" y="3016"/>
                    <a:pt x="137" y="3017"/>
                  </a:cubicBezTo>
                  <a:lnTo>
                    <a:pt x="18" y="3017"/>
                  </a:lnTo>
                  <a:cubicBezTo>
                    <a:pt x="10" y="3017"/>
                    <a:pt x="5" y="3019"/>
                    <a:pt x="3" y="3023"/>
                  </a:cubicBezTo>
                  <a:cubicBezTo>
                    <a:pt x="0" y="3027"/>
                    <a:pt x="0" y="3031"/>
                    <a:pt x="0" y="3036"/>
                  </a:cubicBezTo>
                  <a:lnTo>
                    <a:pt x="0" y="3119"/>
                  </a:lnTo>
                  <a:cubicBezTo>
                    <a:pt x="-1" y="3131"/>
                    <a:pt x="0" y="3139"/>
                    <a:pt x="3" y="3143"/>
                  </a:cubicBezTo>
                  <a:cubicBezTo>
                    <a:pt x="7" y="3146"/>
                    <a:pt x="15" y="3148"/>
                    <a:pt x="26" y="3147"/>
                  </a:cubicBezTo>
                  <a:cubicBezTo>
                    <a:pt x="34" y="3147"/>
                    <a:pt x="53" y="3146"/>
                    <a:pt x="80" y="3144"/>
                  </a:cubicBezTo>
                  <a:cubicBezTo>
                    <a:pt x="109" y="3144"/>
                    <a:pt x="149" y="3142"/>
                    <a:pt x="201" y="3141"/>
                  </a:cubicBezTo>
                  <a:cubicBezTo>
                    <a:pt x="254" y="3139"/>
                    <a:pt x="322" y="3138"/>
                    <a:pt x="403" y="3138"/>
                  </a:cubicBezTo>
                  <a:cubicBezTo>
                    <a:pt x="474" y="3138"/>
                    <a:pt x="531" y="3139"/>
                    <a:pt x="576" y="3141"/>
                  </a:cubicBezTo>
                  <a:cubicBezTo>
                    <a:pt x="620" y="3142"/>
                    <a:pt x="654" y="3144"/>
                    <a:pt x="678" y="3144"/>
                  </a:cubicBezTo>
                  <a:cubicBezTo>
                    <a:pt x="702" y="3146"/>
                    <a:pt x="719" y="3147"/>
                    <a:pt x="729" y="3147"/>
                  </a:cubicBezTo>
                  <a:cubicBezTo>
                    <a:pt x="740" y="3147"/>
                    <a:pt x="747" y="3146"/>
                    <a:pt x="751" y="3142"/>
                  </a:cubicBezTo>
                  <a:cubicBezTo>
                    <a:pt x="755" y="3137"/>
                    <a:pt x="756" y="3132"/>
                    <a:pt x="755" y="3125"/>
                  </a:cubicBezTo>
                  <a:lnTo>
                    <a:pt x="755" y="3039"/>
                  </a:lnTo>
                  <a:cubicBezTo>
                    <a:pt x="756" y="3032"/>
                    <a:pt x="755" y="3028"/>
                    <a:pt x="752" y="3023"/>
                  </a:cubicBezTo>
                  <a:cubicBezTo>
                    <a:pt x="749" y="3019"/>
                    <a:pt x="743" y="3017"/>
                    <a:pt x="735" y="3017"/>
                  </a:cubicBezTo>
                  <a:lnTo>
                    <a:pt x="621" y="3017"/>
                  </a:lnTo>
                  <a:cubicBezTo>
                    <a:pt x="596" y="3016"/>
                    <a:pt x="574" y="3006"/>
                    <a:pt x="557" y="2987"/>
                  </a:cubicBezTo>
                  <a:cubicBezTo>
                    <a:pt x="539" y="2968"/>
                    <a:pt x="524" y="2943"/>
                    <a:pt x="512" y="2913"/>
                  </a:cubicBezTo>
                  <a:cubicBezTo>
                    <a:pt x="499" y="2882"/>
                    <a:pt x="489" y="2851"/>
                    <a:pt x="482" y="2817"/>
                  </a:cubicBezTo>
                  <a:cubicBezTo>
                    <a:pt x="474" y="2783"/>
                    <a:pt x="470" y="2750"/>
                    <a:pt x="468" y="2721"/>
                  </a:cubicBezTo>
                  <a:cubicBezTo>
                    <a:pt x="464" y="2664"/>
                    <a:pt x="462" y="2603"/>
                    <a:pt x="459" y="2538"/>
                  </a:cubicBezTo>
                  <a:cubicBezTo>
                    <a:pt x="457" y="2474"/>
                    <a:pt x="455" y="2409"/>
                    <a:pt x="454" y="2346"/>
                  </a:cubicBezTo>
                  <a:cubicBezTo>
                    <a:pt x="452" y="2283"/>
                    <a:pt x="451" y="2224"/>
                    <a:pt x="450" y="2170"/>
                  </a:cubicBezTo>
                  <a:cubicBezTo>
                    <a:pt x="449" y="2116"/>
                    <a:pt x="448" y="2070"/>
                    <a:pt x="448" y="2035"/>
                  </a:cubicBezTo>
                  <a:cubicBezTo>
                    <a:pt x="448" y="2000"/>
                    <a:pt x="448" y="1978"/>
                    <a:pt x="448" y="1969"/>
                  </a:cubicBezTo>
                  <a:moveTo>
                    <a:pt x="11049" y="1637"/>
                  </a:moveTo>
                  <a:cubicBezTo>
                    <a:pt x="11045" y="1625"/>
                    <a:pt x="11038" y="1614"/>
                    <a:pt x="11030" y="1606"/>
                  </a:cubicBezTo>
                  <a:cubicBezTo>
                    <a:pt x="11021" y="1599"/>
                    <a:pt x="11011" y="1595"/>
                    <a:pt x="11000" y="1595"/>
                  </a:cubicBezTo>
                  <a:cubicBezTo>
                    <a:pt x="10835" y="1602"/>
                    <a:pt x="10619" y="1681"/>
                    <a:pt x="10453" y="1714"/>
                  </a:cubicBezTo>
                  <a:cubicBezTo>
                    <a:pt x="10445" y="1717"/>
                    <a:pt x="10437" y="1721"/>
                    <a:pt x="10431" y="1728"/>
                  </a:cubicBezTo>
                  <a:cubicBezTo>
                    <a:pt x="10426" y="1733"/>
                    <a:pt x="10422" y="1740"/>
                    <a:pt x="10422" y="1749"/>
                  </a:cubicBezTo>
                  <a:lnTo>
                    <a:pt x="10422" y="1781"/>
                  </a:lnTo>
                  <a:cubicBezTo>
                    <a:pt x="10422" y="1788"/>
                    <a:pt x="10424" y="1795"/>
                    <a:pt x="10427" y="1801"/>
                  </a:cubicBezTo>
                  <a:cubicBezTo>
                    <a:pt x="10430" y="1808"/>
                    <a:pt x="10436" y="1814"/>
                    <a:pt x="10447" y="1819"/>
                  </a:cubicBezTo>
                  <a:lnTo>
                    <a:pt x="10478" y="1833"/>
                  </a:lnTo>
                  <a:cubicBezTo>
                    <a:pt x="10519" y="1852"/>
                    <a:pt x="10553" y="1878"/>
                    <a:pt x="10578" y="1910"/>
                  </a:cubicBezTo>
                  <a:cubicBezTo>
                    <a:pt x="10604" y="1944"/>
                    <a:pt x="10638" y="2096"/>
                    <a:pt x="10638" y="2148"/>
                  </a:cubicBezTo>
                  <a:lnTo>
                    <a:pt x="10638" y="2929"/>
                  </a:lnTo>
                  <a:cubicBezTo>
                    <a:pt x="10638" y="2949"/>
                    <a:pt x="10632" y="2963"/>
                    <a:pt x="10620" y="2973"/>
                  </a:cubicBezTo>
                  <a:cubicBezTo>
                    <a:pt x="10610" y="2985"/>
                    <a:pt x="10598" y="2992"/>
                    <a:pt x="10582" y="2994"/>
                  </a:cubicBezTo>
                  <a:cubicBezTo>
                    <a:pt x="10567" y="2998"/>
                    <a:pt x="10553" y="2999"/>
                    <a:pt x="10540" y="2999"/>
                  </a:cubicBezTo>
                  <a:lnTo>
                    <a:pt x="10487" y="2999"/>
                  </a:lnTo>
                  <a:cubicBezTo>
                    <a:pt x="10474" y="2999"/>
                    <a:pt x="10465" y="3002"/>
                    <a:pt x="10459" y="3008"/>
                  </a:cubicBezTo>
                  <a:cubicBezTo>
                    <a:pt x="10455" y="3012"/>
                    <a:pt x="10452" y="3020"/>
                    <a:pt x="10452" y="3031"/>
                  </a:cubicBezTo>
                  <a:lnTo>
                    <a:pt x="10452" y="3102"/>
                  </a:lnTo>
                  <a:cubicBezTo>
                    <a:pt x="10452" y="3112"/>
                    <a:pt x="10455" y="3120"/>
                    <a:pt x="10459" y="3125"/>
                  </a:cubicBezTo>
                  <a:cubicBezTo>
                    <a:pt x="10462" y="3130"/>
                    <a:pt x="10468" y="3133"/>
                    <a:pt x="10477" y="3133"/>
                  </a:cubicBezTo>
                  <a:cubicBezTo>
                    <a:pt x="10487" y="3132"/>
                    <a:pt x="10522" y="3131"/>
                    <a:pt x="10582" y="3127"/>
                  </a:cubicBezTo>
                  <a:cubicBezTo>
                    <a:pt x="10642" y="3125"/>
                    <a:pt x="10734" y="3123"/>
                    <a:pt x="10857" y="3123"/>
                  </a:cubicBezTo>
                  <a:cubicBezTo>
                    <a:pt x="10933" y="3123"/>
                    <a:pt x="10996" y="3124"/>
                    <a:pt x="11044" y="3125"/>
                  </a:cubicBezTo>
                  <a:cubicBezTo>
                    <a:pt x="11094" y="3127"/>
                    <a:pt x="11131" y="3128"/>
                    <a:pt x="11156" y="3130"/>
                  </a:cubicBezTo>
                  <a:cubicBezTo>
                    <a:pt x="11182" y="3132"/>
                    <a:pt x="11199" y="3133"/>
                    <a:pt x="11206" y="3133"/>
                  </a:cubicBezTo>
                  <a:cubicBezTo>
                    <a:pt x="11215" y="3133"/>
                    <a:pt x="11221" y="3130"/>
                    <a:pt x="11225" y="3125"/>
                  </a:cubicBezTo>
                  <a:cubicBezTo>
                    <a:pt x="11229" y="3120"/>
                    <a:pt x="11230" y="3112"/>
                    <a:pt x="11230" y="3102"/>
                  </a:cubicBezTo>
                  <a:lnTo>
                    <a:pt x="11230" y="3034"/>
                  </a:lnTo>
                  <a:cubicBezTo>
                    <a:pt x="11232" y="3022"/>
                    <a:pt x="11229" y="3013"/>
                    <a:pt x="11224" y="3008"/>
                  </a:cubicBezTo>
                  <a:cubicBezTo>
                    <a:pt x="11219" y="3002"/>
                    <a:pt x="11209" y="2999"/>
                    <a:pt x="11195" y="2999"/>
                  </a:cubicBezTo>
                  <a:lnTo>
                    <a:pt x="11150" y="2999"/>
                  </a:lnTo>
                  <a:cubicBezTo>
                    <a:pt x="11133" y="2998"/>
                    <a:pt x="11121" y="2987"/>
                    <a:pt x="11110" y="2966"/>
                  </a:cubicBezTo>
                  <a:cubicBezTo>
                    <a:pt x="11100" y="2943"/>
                    <a:pt x="11095" y="2916"/>
                    <a:pt x="11095" y="2883"/>
                  </a:cubicBezTo>
                  <a:lnTo>
                    <a:pt x="11101" y="2161"/>
                  </a:lnTo>
                  <a:cubicBezTo>
                    <a:pt x="11101" y="2089"/>
                    <a:pt x="11108" y="2030"/>
                    <a:pt x="11121" y="1984"/>
                  </a:cubicBezTo>
                  <a:cubicBezTo>
                    <a:pt x="11133" y="1937"/>
                    <a:pt x="11150" y="1907"/>
                    <a:pt x="11171" y="1890"/>
                  </a:cubicBezTo>
                  <a:cubicBezTo>
                    <a:pt x="11206" y="1866"/>
                    <a:pt x="11236" y="1846"/>
                    <a:pt x="11263" y="1835"/>
                  </a:cubicBezTo>
                  <a:cubicBezTo>
                    <a:pt x="11290" y="1825"/>
                    <a:pt x="11319" y="1819"/>
                    <a:pt x="11349" y="1820"/>
                  </a:cubicBezTo>
                  <a:cubicBezTo>
                    <a:pt x="11379" y="1819"/>
                    <a:pt x="11406" y="1823"/>
                    <a:pt x="11433" y="1831"/>
                  </a:cubicBezTo>
                  <a:cubicBezTo>
                    <a:pt x="11460" y="1838"/>
                    <a:pt x="11489" y="1856"/>
                    <a:pt x="11520" y="1884"/>
                  </a:cubicBezTo>
                  <a:cubicBezTo>
                    <a:pt x="11545" y="1906"/>
                    <a:pt x="11562" y="1931"/>
                    <a:pt x="11574" y="1960"/>
                  </a:cubicBezTo>
                  <a:cubicBezTo>
                    <a:pt x="11587" y="1987"/>
                    <a:pt x="11593" y="2020"/>
                    <a:pt x="11599" y="2056"/>
                  </a:cubicBezTo>
                  <a:cubicBezTo>
                    <a:pt x="11603" y="2091"/>
                    <a:pt x="11604" y="2132"/>
                    <a:pt x="11604" y="2175"/>
                  </a:cubicBezTo>
                  <a:lnTo>
                    <a:pt x="11604" y="2553"/>
                  </a:lnTo>
                  <a:cubicBezTo>
                    <a:pt x="11604" y="2633"/>
                    <a:pt x="11602" y="2703"/>
                    <a:pt x="11599" y="2763"/>
                  </a:cubicBezTo>
                  <a:cubicBezTo>
                    <a:pt x="11595" y="2821"/>
                    <a:pt x="11589" y="2873"/>
                    <a:pt x="11583" y="2918"/>
                  </a:cubicBezTo>
                  <a:cubicBezTo>
                    <a:pt x="11578" y="2950"/>
                    <a:pt x="11570" y="2971"/>
                    <a:pt x="11557" y="2983"/>
                  </a:cubicBezTo>
                  <a:cubicBezTo>
                    <a:pt x="11545" y="2994"/>
                    <a:pt x="11532" y="3000"/>
                    <a:pt x="11520" y="2999"/>
                  </a:cubicBezTo>
                  <a:lnTo>
                    <a:pt x="11482" y="2999"/>
                  </a:lnTo>
                  <a:cubicBezTo>
                    <a:pt x="11465" y="2999"/>
                    <a:pt x="11453" y="3000"/>
                    <a:pt x="11446" y="3006"/>
                  </a:cubicBezTo>
                  <a:cubicBezTo>
                    <a:pt x="11439" y="3011"/>
                    <a:pt x="11437" y="3019"/>
                    <a:pt x="11437" y="3031"/>
                  </a:cubicBezTo>
                  <a:lnTo>
                    <a:pt x="11437" y="3094"/>
                  </a:lnTo>
                  <a:cubicBezTo>
                    <a:pt x="11437" y="3108"/>
                    <a:pt x="11437" y="3118"/>
                    <a:pt x="11442" y="3125"/>
                  </a:cubicBezTo>
                  <a:cubicBezTo>
                    <a:pt x="11447" y="3130"/>
                    <a:pt x="11454" y="3133"/>
                    <a:pt x="11464" y="3133"/>
                  </a:cubicBezTo>
                  <a:cubicBezTo>
                    <a:pt x="11475" y="3132"/>
                    <a:pt x="11512" y="3131"/>
                    <a:pt x="11570" y="3127"/>
                  </a:cubicBezTo>
                  <a:cubicBezTo>
                    <a:pt x="11629" y="3125"/>
                    <a:pt x="11716" y="3123"/>
                    <a:pt x="11831" y="3123"/>
                  </a:cubicBezTo>
                  <a:cubicBezTo>
                    <a:pt x="11923" y="3123"/>
                    <a:pt x="11998" y="3124"/>
                    <a:pt x="12056" y="3125"/>
                  </a:cubicBezTo>
                  <a:cubicBezTo>
                    <a:pt x="12114" y="3127"/>
                    <a:pt x="12157" y="3128"/>
                    <a:pt x="12186" y="3130"/>
                  </a:cubicBezTo>
                  <a:cubicBezTo>
                    <a:pt x="12216" y="3132"/>
                    <a:pt x="12235" y="3133"/>
                    <a:pt x="12242" y="3133"/>
                  </a:cubicBezTo>
                  <a:cubicBezTo>
                    <a:pt x="12253" y="3133"/>
                    <a:pt x="12259" y="3129"/>
                    <a:pt x="12264" y="3123"/>
                  </a:cubicBezTo>
                  <a:cubicBezTo>
                    <a:pt x="12268" y="3116"/>
                    <a:pt x="12270" y="3106"/>
                    <a:pt x="12270" y="3094"/>
                  </a:cubicBezTo>
                  <a:lnTo>
                    <a:pt x="12270" y="3031"/>
                  </a:lnTo>
                  <a:cubicBezTo>
                    <a:pt x="12270" y="3020"/>
                    <a:pt x="12268" y="3012"/>
                    <a:pt x="12262" y="3008"/>
                  </a:cubicBezTo>
                  <a:cubicBezTo>
                    <a:pt x="12256" y="3002"/>
                    <a:pt x="12247" y="2999"/>
                    <a:pt x="12232" y="2999"/>
                  </a:cubicBezTo>
                  <a:lnTo>
                    <a:pt x="12137" y="2999"/>
                  </a:lnTo>
                  <a:cubicBezTo>
                    <a:pt x="12126" y="3000"/>
                    <a:pt x="12114" y="2997"/>
                    <a:pt x="12101" y="2992"/>
                  </a:cubicBezTo>
                  <a:cubicBezTo>
                    <a:pt x="12087" y="2985"/>
                    <a:pt x="12076" y="2973"/>
                    <a:pt x="12066" y="2954"/>
                  </a:cubicBezTo>
                  <a:cubicBezTo>
                    <a:pt x="12057" y="2937"/>
                    <a:pt x="12052" y="2911"/>
                    <a:pt x="12052" y="2877"/>
                  </a:cubicBezTo>
                  <a:cubicBezTo>
                    <a:pt x="12056" y="2835"/>
                    <a:pt x="12058" y="2790"/>
                    <a:pt x="12061" y="2743"/>
                  </a:cubicBezTo>
                  <a:cubicBezTo>
                    <a:pt x="12063" y="2694"/>
                    <a:pt x="12064" y="2647"/>
                    <a:pt x="12065" y="2599"/>
                  </a:cubicBezTo>
                  <a:cubicBezTo>
                    <a:pt x="12066" y="2553"/>
                    <a:pt x="12067" y="2509"/>
                    <a:pt x="12067" y="2468"/>
                  </a:cubicBezTo>
                  <a:lnTo>
                    <a:pt x="12067" y="2095"/>
                  </a:lnTo>
                  <a:cubicBezTo>
                    <a:pt x="12068" y="2037"/>
                    <a:pt x="12065" y="1986"/>
                    <a:pt x="12060" y="1944"/>
                  </a:cubicBezTo>
                  <a:cubicBezTo>
                    <a:pt x="12052" y="1899"/>
                    <a:pt x="12039" y="1859"/>
                    <a:pt x="12016" y="1819"/>
                  </a:cubicBezTo>
                  <a:cubicBezTo>
                    <a:pt x="11994" y="1780"/>
                    <a:pt x="11959" y="1738"/>
                    <a:pt x="11911" y="1694"/>
                  </a:cubicBezTo>
                  <a:cubicBezTo>
                    <a:pt x="11880" y="1666"/>
                    <a:pt x="11845" y="1645"/>
                    <a:pt x="11807" y="1630"/>
                  </a:cubicBezTo>
                  <a:cubicBezTo>
                    <a:pt x="11770" y="1616"/>
                    <a:pt x="11728" y="1606"/>
                    <a:pt x="11685" y="1602"/>
                  </a:cubicBezTo>
                  <a:cubicBezTo>
                    <a:pt x="11641" y="1597"/>
                    <a:pt x="11597" y="1595"/>
                    <a:pt x="11551" y="1595"/>
                  </a:cubicBezTo>
                  <a:cubicBezTo>
                    <a:pt x="11494" y="1595"/>
                    <a:pt x="11445" y="1602"/>
                    <a:pt x="11402" y="1613"/>
                  </a:cubicBezTo>
                  <a:cubicBezTo>
                    <a:pt x="11361" y="1624"/>
                    <a:pt x="11321" y="1642"/>
                    <a:pt x="11283" y="1662"/>
                  </a:cubicBezTo>
                  <a:cubicBezTo>
                    <a:pt x="11249" y="1680"/>
                    <a:pt x="11217" y="1700"/>
                    <a:pt x="11189" y="1721"/>
                  </a:cubicBezTo>
                  <a:cubicBezTo>
                    <a:pt x="11158" y="1743"/>
                    <a:pt x="11135" y="1765"/>
                    <a:pt x="11115" y="1789"/>
                  </a:cubicBezTo>
                  <a:lnTo>
                    <a:pt x="11086" y="1789"/>
                  </a:lnTo>
                  <a:lnTo>
                    <a:pt x="11049" y="1637"/>
                  </a:lnTo>
                  <a:close/>
                  <a:moveTo>
                    <a:pt x="8309" y="2140"/>
                  </a:moveTo>
                  <a:cubicBezTo>
                    <a:pt x="8231" y="2189"/>
                    <a:pt x="8026" y="2239"/>
                    <a:pt x="7928" y="2282"/>
                  </a:cubicBezTo>
                  <a:cubicBezTo>
                    <a:pt x="7877" y="2304"/>
                    <a:pt x="7813" y="2331"/>
                    <a:pt x="7739" y="2365"/>
                  </a:cubicBezTo>
                  <a:cubicBezTo>
                    <a:pt x="7656" y="2402"/>
                    <a:pt x="7592" y="2444"/>
                    <a:pt x="7544" y="2491"/>
                  </a:cubicBezTo>
                  <a:cubicBezTo>
                    <a:pt x="7495" y="2537"/>
                    <a:pt x="7461" y="2587"/>
                    <a:pt x="7441" y="2639"/>
                  </a:cubicBezTo>
                  <a:cubicBezTo>
                    <a:pt x="7420" y="2689"/>
                    <a:pt x="7410" y="2741"/>
                    <a:pt x="7410" y="2793"/>
                  </a:cubicBezTo>
                  <a:cubicBezTo>
                    <a:pt x="7411" y="2858"/>
                    <a:pt x="7424" y="2914"/>
                    <a:pt x="7447" y="2961"/>
                  </a:cubicBezTo>
                  <a:cubicBezTo>
                    <a:pt x="7469" y="3011"/>
                    <a:pt x="7500" y="3048"/>
                    <a:pt x="7538" y="3076"/>
                  </a:cubicBezTo>
                  <a:cubicBezTo>
                    <a:pt x="7687" y="3181"/>
                    <a:pt x="7882" y="3167"/>
                    <a:pt x="8050" y="3116"/>
                  </a:cubicBezTo>
                  <a:cubicBezTo>
                    <a:pt x="8184" y="3076"/>
                    <a:pt x="8233" y="3006"/>
                    <a:pt x="8343" y="2910"/>
                  </a:cubicBezTo>
                  <a:lnTo>
                    <a:pt x="8362" y="2910"/>
                  </a:lnTo>
                  <a:cubicBezTo>
                    <a:pt x="8387" y="2965"/>
                    <a:pt x="8430" y="3038"/>
                    <a:pt x="8468" y="3069"/>
                  </a:cubicBezTo>
                  <a:cubicBezTo>
                    <a:pt x="8506" y="3102"/>
                    <a:pt x="8547" y="3124"/>
                    <a:pt x="8593" y="3137"/>
                  </a:cubicBezTo>
                  <a:cubicBezTo>
                    <a:pt x="8639" y="3149"/>
                    <a:pt x="8687" y="3155"/>
                    <a:pt x="8738" y="3155"/>
                  </a:cubicBezTo>
                  <a:cubicBezTo>
                    <a:pt x="8796" y="3155"/>
                    <a:pt x="8848" y="3146"/>
                    <a:pt x="8892" y="3127"/>
                  </a:cubicBezTo>
                  <a:cubicBezTo>
                    <a:pt x="8937" y="3110"/>
                    <a:pt x="8975" y="3088"/>
                    <a:pt x="9006" y="3063"/>
                  </a:cubicBezTo>
                  <a:cubicBezTo>
                    <a:pt x="9037" y="3037"/>
                    <a:pt x="9062" y="3011"/>
                    <a:pt x="9081" y="2985"/>
                  </a:cubicBezTo>
                  <a:cubicBezTo>
                    <a:pt x="9101" y="2958"/>
                    <a:pt x="9115" y="2935"/>
                    <a:pt x="9123" y="2916"/>
                  </a:cubicBezTo>
                  <a:cubicBezTo>
                    <a:pt x="9131" y="2900"/>
                    <a:pt x="9133" y="2895"/>
                    <a:pt x="9128" y="2889"/>
                  </a:cubicBezTo>
                  <a:cubicBezTo>
                    <a:pt x="9107" y="2864"/>
                    <a:pt x="9075" y="2846"/>
                    <a:pt x="9058" y="2839"/>
                  </a:cubicBezTo>
                  <a:cubicBezTo>
                    <a:pt x="9053" y="2835"/>
                    <a:pt x="9047" y="2835"/>
                    <a:pt x="9041" y="2837"/>
                  </a:cubicBezTo>
                  <a:cubicBezTo>
                    <a:pt x="9035" y="2840"/>
                    <a:pt x="9027" y="2845"/>
                    <a:pt x="9021" y="2855"/>
                  </a:cubicBezTo>
                  <a:cubicBezTo>
                    <a:pt x="9015" y="2865"/>
                    <a:pt x="9006" y="2874"/>
                    <a:pt x="8997" y="2883"/>
                  </a:cubicBezTo>
                  <a:cubicBezTo>
                    <a:pt x="8986" y="2893"/>
                    <a:pt x="8973" y="2901"/>
                    <a:pt x="8958" y="2908"/>
                  </a:cubicBezTo>
                  <a:cubicBezTo>
                    <a:pt x="8944" y="2915"/>
                    <a:pt x="8927" y="2919"/>
                    <a:pt x="8910" y="2919"/>
                  </a:cubicBezTo>
                  <a:cubicBezTo>
                    <a:pt x="8886" y="2919"/>
                    <a:pt x="8867" y="2913"/>
                    <a:pt x="8855" y="2897"/>
                  </a:cubicBezTo>
                  <a:cubicBezTo>
                    <a:pt x="8843" y="2883"/>
                    <a:pt x="8834" y="2859"/>
                    <a:pt x="8830" y="2823"/>
                  </a:cubicBezTo>
                  <a:cubicBezTo>
                    <a:pt x="8825" y="2788"/>
                    <a:pt x="8822" y="2741"/>
                    <a:pt x="8822" y="2680"/>
                  </a:cubicBezTo>
                  <a:lnTo>
                    <a:pt x="8802" y="1949"/>
                  </a:lnTo>
                  <a:cubicBezTo>
                    <a:pt x="8803" y="1887"/>
                    <a:pt x="8796" y="1829"/>
                    <a:pt x="8780" y="1779"/>
                  </a:cubicBezTo>
                  <a:cubicBezTo>
                    <a:pt x="8765" y="1728"/>
                    <a:pt x="8737" y="1686"/>
                    <a:pt x="8696" y="1651"/>
                  </a:cubicBezTo>
                  <a:cubicBezTo>
                    <a:pt x="8676" y="1634"/>
                    <a:pt x="8656" y="1619"/>
                    <a:pt x="8635" y="1606"/>
                  </a:cubicBezTo>
                  <a:cubicBezTo>
                    <a:pt x="8614" y="1593"/>
                    <a:pt x="8590" y="1583"/>
                    <a:pt x="8562" y="1574"/>
                  </a:cubicBezTo>
                  <a:cubicBezTo>
                    <a:pt x="8534" y="1567"/>
                    <a:pt x="8499" y="1560"/>
                    <a:pt x="8458" y="1555"/>
                  </a:cubicBezTo>
                  <a:cubicBezTo>
                    <a:pt x="8416" y="1550"/>
                    <a:pt x="8365" y="1548"/>
                    <a:pt x="8305" y="1548"/>
                  </a:cubicBezTo>
                  <a:cubicBezTo>
                    <a:pt x="8202" y="1548"/>
                    <a:pt x="8104" y="1562"/>
                    <a:pt x="8013" y="1586"/>
                  </a:cubicBezTo>
                  <a:cubicBezTo>
                    <a:pt x="7922" y="1611"/>
                    <a:pt x="7839" y="1643"/>
                    <a:pt x="7764" y="1681"/>
                  </a:cubicBezTo>
                  <a:cubicBezTo>
                    <a:pt x="7689" y="1721"/>
                    <a:pt x="7625" y="1763"/>
                    <a:pt x="7571" y="1809"/>
                  </a:cubicBezTo>
                  <a:cubicBezTo>
                    <a:pt x="7544" y="1831"/>
                    <a:pt x="7523" y="1855"/>
                    <a:pt x="7507" y="1883"/>
                  </a:cubicBezTo>
                  <a:cubicBezTo>
                    <a:pt x="7492" y="1912"/>
                    <a:pt x="7481" y="1941"/>
                    <a:pt x="7474" y="1971"/>
                  </a:cubicBezTo>
                  <a:cubicBezTo>
                    <a:pt x="7467" y="2001"/>
                    <a:pt x="7464" y="2029"/>
                    <a:pt x="7464" y="2056"/>
                  </a:cubicBezTo>
                  <a:cubicBezTo>
                    <a:pt x="7465" y="2081"/>
                    <a:pt x="7472" y="2103"/>
                    <a:pt x="7487" y="2122"/>
                  </a:cubicBezTo>
                  <a:cubicBezTo>
                    <a:pt x="7503" y="2141"/>
                    <a:pt x="7522" y="2156"/>
                    <a:pt x="7546" y="2166"/>
                  </a:cubicBezTo>
                  <a:cubicBezTo>
                    <a:pt x="7572" y="2176"/>
                    <a:pt x="7598" y="2182"/>
                    <a:pt x="7629" y="2182"/>
                  </a:cubicBezTo>
                  <a:cubicBezTo>
                    <a:pt x="7706" y="2180"/>
                    <a:pt x="7751" y="2145"/>
                    <a:pt x="7810" y="2126"/>
                  </a:cubicBezTo>
                  <a:cubicBezTo>
                    <a:pt x="8050" y="2048"/>
                    <a:pt x="7940" y="1783"/>
                    <a:pt x="8181" y="1727"/>
                  </a:cubicBezTo>
                  <a:cubicBezTo>
                    <a:pt x="8208" y="1719"/>
                    <a:pt x="8232" y="1745"/>
                    <a:pt x="8251" y="1759"/>
                  </a:cubicBezTo>
                  <a:cubicBezTo>
                    <a:pt x="8268" y="1774"/>
                    <a:pt x="8281" y="1792"/>
                    <a:pt x="8288" y="1813"/>
                  </a:cubicBezTo>
                  <a:cubicBezTo>
                    <a:pt x="8297" y="1833"/>
                    <a:pt x="8302" y="1857"/>
                    <a:pt x="8305" y="1881"/>
                  </a:cubicBezTo>
                  <a:cubicBezTo>
                    <a:pt x="8307" y="1905"/>
                    <a:pt x="8309" y="1929"/>
                    <a:pt x="8309" y="1953"/>
                  </a:cubicBezTo>
                  <a:lnTo>
                    <a:pt x="8309" y="2140"/>
                  </a:lnTo>
                  <a:close/>
                  <a:moveTo>
                    <a:pt x="8313" y="2781"/>
                  </a:moveTo>
                  <a:cubicBezTo>
                    <a:pt x="8313" y="2791"/>
                    <a:pt x="8304" y="2806"/>
                    <a:pt x="8289" y="2825"/>
                  </a:cubicBezTo>
                  <a:cubicBezTo>
                    <a:pt x="8286" y="2855"/>
                    <a:pt x="8101" y="2911"/>
                    <a:pt x="8056" y="2898"/>
                  </a:cubicBezTo>
                  <a:cubicBezTo>
                    <a:pt x="8029" y="2891"/>
                    <a:pt x="8001" y="2889"/>
                    <a:pt x="7977" y="2873"/>
                  </a:cubicBezTo>
                  <a:cubicBezTo>
                    <a:pt x="7952" y="2857"/>
                    <a:pt x="7933" y="2831"/>
                    <a:pt x="7917" y="2798"/>
                  </a:cubicBezTo>
                  <a:cubicBezTo>
                    <a:pt x="7902" y="2764"/>
                    <a:pt x="7893" y="2720"/>
                    <a:pt x="7893" y="2667"/>
                  </a:cubicBezTo>
                  <a:cubicBezTo>
                    <a:pt x="7892" y="2607"/>
                    <a:pt x="7903" y="2556"/>
                    <a:pt x="7920" y="2517"/>
                  </a:cubicBezTo>
                  <a:cubicBezTo>
                    <a:pt x="7938" y="2477"/>
                    <a:pt x="7963" y="2442"/>
                    <a:pt x="7995" y="2416"/>
                  </a:cubicBezTo>
                  <a:cubicBezTo>
                    <a:pt x="8098" y="2327"/>
                    <a:pt x="8200" y="2338"/>
                    <a:pt x="8313" y="2280"/>
                  </a:cubicBezTo>
                  <a:lnTo>
                    <a:pt x="8313" y="2781"/>
                  </a:lnTo>
                  <a:close/>
                </a:path>
              </a:pathLst>
            </a:custGeom>
            <a:solidFill>
              <a:srgbClr val="1F1A17"/>
            </a:solidFill>
            <a:ln w="838"/>
          </p:spPr>
        </p:sp>
      </p:grpSp>
      <p:sp>
        <p:nvSpPr>
          <p:cNvPr id="97" name="Freeform 97"/>
          <p:cNvSpPr>
            <a:spLocks noChangeArrowheads="1"/>
          </p:cNvSpPr>
          <p:nvPr/>
        </p:nvSpPr>
        <p:spPr bwMode="auto">
          <a:xfrm>
            <a:off x="945720" y="6002433"/>
            <a:ext cx="163640" cy="231242"/>
          </a:xfrm>
          <a:custGeom>
            <a:avLst/>
            <a:gdLst/>
            <a:ahLst/>
            <a:cxnLst/>
            <a:rect l="0" t="0" r="r" b="b"/>
            <a:pathLst>
              <a:path w="12886" h="18208">
                <a:moveTo>
                  <a:pt x="2407" y="18028"/>
                </a:moveTo>
                <a:cubicBezTo>
                  <a:pt x="2346" y="17972"/>
                  <a:pt x="2298" y="17932"/>
                  <a:pt x="2248" y="17895"/>
                </a:cubicBezTo>
                <a:lnTo>
                  <a:pt x="2166" y="17840"/>
                </a:lnTo>
                <a:lnTo>
                  <a:pt x="2051" y="17737"/>
                </a:lnTo>
                <a:cubicBezTo>
                  <a:pt x="1963" y="17666"/>
                  <a:pt x="1873" y="17609"/>
                  <a:pt x="1781" y="17557"/>
                </a:cubicBezTo>
                <a:cubicBezTo>
                  <a:pt x="1657" y="17447"/>
                  <a:pt x="1536" y="17368"/>
                  <a:pt x="1405" y="17307"/>
                </a:cubicBezTo>
                <a:cubicBezTo>
                  <a:pt x="1225" y="17223"/>
                  <a:pt x="1052" y="17170"/>
                  <a:pt x="891" y="17137"/>
                </a:cubicBezTo>
                <a:lnTo>
                  <a:pt x="858" y="17131"/>
                </a:lnTo>
                <a:lnTo>
                  <a:pt x="812" y="17043"/>
                </a:lnTo>
                <a:cubicBezTo>
                  <a:pt x="789" y="17000"/>
                  <a:pt x="763" y="16956"/>
                  <a:pt x="735" y="16913"/>
                </a:cubicBezTo>
                <a:lnTo>
                  <a:pt x="713" y="16883"/>
                </a:lnTo>
                <a:lnTo>
                  <a:pt x="674" y="16789"/>
                </a:lnTo>
                <a:cubicBezTo>
                  <a:pt x="602" y="16608"/>
                  <a:pt x="599" y="16546"/>
                  <a:pt x="598" y="16535"/>
                </a:cubicBezTo>
                <a:lnTo>
                  <a:pt x="614" y="16335"/>
                </a:lnTo>
                <a:cubicBezTo>
                  <a:pt x="614" y="16124"/>
                  <a:pt x="571" y="15915"/>
                  <a:pt x="486" y="15720"/>
                </a:cubicBezTo>
                <a:cubicBezTo>
                  <a:pt x="464" y="15672"/>
                  <a:pt x="439" y="15587"/>
                  <a:pt x="446" y="15302"/>
                </a:cubicBezTo>
                <a:cubicBezTo>
                  <a:pt x="456" y="14930"/>
                  <a:pt x="500" y="14515"/>
                  <a:pt x="456" y="13998"/>
                </a:cubicBezTo>
                <a:cubicBezTo>
                  <a:pt x="424" y="13621"/>
                  <a:pt x="255" y="13287"/>
                  <a:pt x="2" y="13044"/>
                </a:cubicBezTo>
                <a:lnTo>
                  <a:pt x="0" y="2774"/>
                </a:lnTo>
                <a:cubicBezTo>
                  <a:pt x="116" y="2748"/>
                  <a:pt x="232" y="2725"/>
                  <a:pt x="348" y="2705"/>
                </a:cubicBezTo>
                <a:cubicBezTo>
                  <a:pt x="577" y="2663"/>
                  <a:pt x="793" y="2571"/>
                  <a:pt x="990" y="2424"/>
                </a:cubicBezTo>
                <a:lnTo>
                  <a:pt x="1117" y="2363"/>
                </a:lnTo>
                <a:cubicBezTo>
                  <a:pt x="1370" y="2225"/>
                  <a:pt x="1545" y="2049"/>
                  <a:pt x="1606" y="1987"/>
                </a:cubicBezTo>
                <a:lnTo>
                  <a:pt x="1641" y="1951"/>
                </a:lnTo>
                <a:lnTo>
                  <a:pt x="1834" y="1809"/>
                </a:lnTo>
                <a:cubicBezTo>
                  <a:pt x="2306" y="1455"/>
                  <a:pt x="2654" y="1136"/>
                  <a:pt x="2988" y="788"/>
                </a:cubicBezTo>
                <a:cubicBezTo>
                  <a:pt x="3222" y="544"/>
                  <a:pt x="3446" y="292"/>
                  <a:pt x="3701" y="0"/>
                </a:cubicBezTo>
                <a:lnTo>
                  <a:pt x="8892" y="0"/>
                </a:lnTo>
                <a:cubicBezTo>
                  <a:pt x="9057" y="193"/>
                  <a:pt x="9271" y="344"/>
                  <a:pt x="9524" y="434"/>
                </a:cubicBezTo>
                <a:cubicBezTo>
                  <a:pt x="10541" y="800"/>
                  <a:pt x="11733" y="1426"/>
                  <a:pt x="12886" y="2164"/>
                </a:cubicBezTo>
                <a:lnTo>
                  <a:pt x="12886" y="17142"/>
                </a:lnTo>
                <a:lnTo>
                  <a:pt x="12763" y="17253"/>
                </a:lnTo>
                <a:lnTo>
                  <a:pt x="12655" y="17287"/>
                </a:lnTo>
                <a:lnTo>
                  <a:pt x="12574" y="17317"/>
                </a:lnTo>
                <a:lnTo>
                  <a:pt x="12503" y="17320"/>
                </a:lnTo>
                <a:cubicBezTo>
                  <a:pt x="12333" y="17337"/>
                  <a:pt x="12139" y="17371"/>
                  <a:pt x="11934" y="17436"/>
                </a:cubicBezTo>
                <a:lnTo>
                  <a:pt x="11775" y="17496"/>
                </a:lnTo>
                <a:lnTo>
                  <a:pt x="11598" y="17524"/>
                </a:lnTo>
                <a:cubicBezTo>
                  <a:pt x="11187" y="17631"/>
                  <a:pt x="10889" y="17886"/>
                  <a:pt x="10707" y="18208"/>
                </a:cubicBezTo>
                <a:lnTo>
                  <a:pt x="2601" y="18208"/>
                </a:lnTo>
                <a:cubicBezTo>
                  <a:pt x="2541" y="18154"/>
                  <a:pt x="2465" y="18081"/>
                  <a:pt x="2407" y="18028"/>
                </a:cubicBezTo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 w="4216"/>
        </p:spPr>
      </p:sp>
      <p:grpSp>
        <p:nvGrpSpPr>
          <p:cNvPr id="98" name="Group 98"/>
          <p:cNvGrpSpPr/>
          <p:nvPr/>
        </p:nvGrpSpPr>
        <p:grpSpPr>
          <a:xfrm>
            <a:off x="888829" y="5694152"/>
            <a:ext cx="282308" cy="199073"/>
            <a:chOff x="865264" y="4972139"/>
            <a:chExt cx="282308" cy="199073"/>
          </a:xfrm>
        </p:grpSpPr>
        <p:sp>
          <p:nvSpPr>
            <p:cNvPr id="99" name="Freeform 99"/>
            <p:cNvSpPr>
              <a:spLocks noChangeArrowheads="1"/>
            </p:cNvSpPr>
            <p:nvPr/>
          </p:nvSpPr>
          <p:spPr bwMode="auto">
            <a:xfrm>
              <a:off x="887882" y="4972126"/>
              <a:ext cx="258788" cy="143878"/>
            </a:xfrm>
            <a:custGeom>
              <a:avLst/>
              <a:gdLst/>
              <a:ahLst/>
              <a:cxnLst/>
              <a:rect l="0" t="0" r="r" b="b"/>
              <a:pathLst>
                <a:path w="20377" h="11329">
                  <a:moveTo>
                    <a:pt x="0" y="11329"/>
                  </a:moveTo>
                  <a:lnTo>
                    <a:pt x="0" y="0"/>
                  </a:lnTo>
                  <a:lnTo>
                    <a:pt x="13815" y="0"/>
                  </a:lnTo>
                  <a:cubicBezTo>
                    <a:pt x="14384" y="719"/>
                    <a:pt x="14959" y="1425"/>
                    <a:pt x="15724" y="2206"/>
                  </a:cubicBezTo>
                  <a:cubicBezTo>
                    <a:pt x="17095" y="3611"/>
                    <a:pt x="18404" y="5859"/>
                    <a:pt x="19945" y="7562"/>
                  </a:cubicBezTo>
                  <a:cubicBezTo>
                    <a:pt x="20064" y="7705"/>
                    <a:pt x="20044" y="7703"/>
                    <a:pt x="20267" y="8031"/>
                  </a:cubicBezTo>
                  <a:lnTo>
                    <a:pt x="20343" y="8123"/>
                  </a:lnTo>
                  <a:lnTo>
                    <a:pt x="20355" y="8162"/>
                  </a:lnTo>
                  <a:lnTo>
                    <a:pt x="20370" y="8204"/>
                  </a:lnTo>
                  <a:lnTo>
                    <a:pt x="20377" y="11329"/>
                  </a:lnTo>
                  <a:lnTo>
                    <a:pt x="0" y="11329"/>
                  </a:lnTo>
                  <a:close/>
                  <a:moveTo>
                    <a:pt x="20377" y="38"/>
                  </a:moveTo>
                  <a:lnTo>
                    <a:pt x="20327" y="0"/>
                  </a:lnTo>
                  <a:lnTo>
                    <a:pt x="20377" y="0"/>
                  </a:lnTo>
                  <a:lnTo>
                    <a:pt x="20377" y="38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/>
              </a:stretch>
            </a:blipFill>
            <a:ln w="965"/>
          </p:spPr>
        </p:sp>
        <p:sp>
          <p:nvSpPr>
            <p:cNvPr id="100" name="Freeform 100"/>
            <p:cNvSpPr>
              <a:spLocks noChangeArrowheads="1"/>
            </p:cNvSpPr>
            <p:nvPr/>
          </p:nvSpPr>
          <p:spPr bwMode="auto">
            <a:xfrm>
              <a:off x="865251" y="5110582"/>
              <a:ext cx="282308" cy="60604"/>
            </a:xfrm>
            <a:custGeom>
              <a:avLst/>
              <a:gdLst/>
              <a:ahLst/>
              <a:cxnLst/>
              <a:rect l="0" t="0" r="r" b="b"/>
              <a:pathLst>
                <a:path w="22229" h="4773">
                  <a:moveTo>
                    <a:pt x="0" y="4773"/>
                  </a:moveTo>
                  <a:lnTo>
                    <a:pt x="0" y="0"/>
                  </a:lnTo>
                  <a:lnTo>
                    <a:pt x="6770" y="0"/>
                  </a:lnTo>
                  <a:cubicBezTo>
                    <a:pt x="6771" y="16"/>
                    <a:pt x="6772" y="32"/>
                    <a:pt x="6774" y="48"/>
                  </a:cubicBezTo>
                  <a:cubicBezTo>
                    <a:pt x="6840" y="832"/>
                    <a:pt x="7530" y="1414"/>
                    <a:pt x="8313" y="1348"/>
                  </a:cubicBezTo>
                  <a:cubicBezTo>
                    <a:pt x="8423" y="1338"/>
                    <a:pt x="8484" y="1339"/>
                    <a:pt x="8518" y="1340"/>
                  </a:cubicBezTo>
                  <a:lnTo>
                    <a:pt x="8582" y="1348"/>
                  </a:lnTo>
                  <a:cubicBezTo>
                    <a:pt x="8666" y="1364"/>
                    <a:pt x="8826" y="1411"/>
                    <a:pt x="9055" y="1456"/>
                  </a:cubicBezTo>
                  <a:lnTo>
                    <a:pt x="9113" y="1466"/>
                  </a:lnTo>
                  <a:cubicBezTo>
                    <a:pt x="9351" y="1521"/>
                    <a:pt x="9622" y="1553"/>
                    <a:pt x="9864" y="1573"/>
                  </a:cubicBezTo>
                  <a:cubicBezTo>
                    <a:pt x="10123" y="1594"/>
                    <a:pt x="10410" y="1607"/>
                    <a:pt x="10696" y="1610"/>
                  </a:cubicBezTo>
                  <a:cubicBezTo>
                    <a:pt x="10982" y="1613"/>
                    <a:pt x="11281" y="1606"/>
                    <a:pt x="11561" y="1586"/>
                  </a:cubicBezTo>
                  <a:cubicBezTo>
                    <a:pt x="11823" y="1568"/>
                    <a:pt x="12133" y="1533"/>
                    <a:pt x="12413" y="1460"/>
                  </a:cubicBezTo>
                  <a:lnTo>
                    <a:pt x="12478" y="1442"/>
                  </a:lnTo>
                  <a:lnTo>
                    <a:pt x="12530" y="1427"/>
                  </a:lnTo>
                  <a:lnTo>
                    <a:pt x="12618" y="1422"/>
                  </a:lnTo>
                  <a:cubicBezTo>
                    <a:pt x="12727" y="1412"/>
                    <a:pt x="12878" y="1390"/>
                    <a:pt x="13046" y="1331"/>
                  </a:cubicBezTo>
                  <a:cubicBezTo>
                    <a:pt x="13143" y="1298"/>
                    <a:pt x="13236" y="1255"/>
                    <a:pt x="13325" y="1204"/>
                  </a:cubicBezTo>
                  <a:lnTo>
                    <a:pt x="13368" y="1176"/>
                  </a:lnTo>
                  <a:lnTo>
                    <a:pt x="13424" y="1165"/>
                  </a:lnTo>
                  <a:cubicBezTo>
                    <a:pt x="13487" y="1152"/>
                    <a:pt x="13557" y="1133"/>
                    <a:pt x="13632" y="1106"/>
                  </a:cubicBezTo>
                  <a:cubicBezTo>
                    <a:pt x="13802" y="1046"/>
                    <a:pt x="13973" y="953"/>
                    <a:pt x="14140" y="812"/>
                  </a:cubicBezTo>
                  <a:lnTo>
                    <a:pt x="14223" y="767"/>
                  </a:lnTo>
                  <a:cubicBezTo>
                    <a:pt x="14317" y="720"/>
                    <a:pt x="14406" y="665"/>
                    <a:pt x="14490" y="603"/>
                  </a:cubicBezTo>
                  <a:lnTo>
                    <a:pt x="14595" y="520"/>
                  </a:lnTo>
                  <a:lnTo>
                    <a:pt x="14662" y="493"/>
                  </a:lnTo>
                  <a:cubicBezTo>
                    <a:pt x="14802" y="433"/>
                    <a:pt x="14915" y="362"/>
                    <a:pt x="15006" y="298"/>
                  </a:cubicBezTo>
                  <a:lnTo>
                    <a:pt x="15053" y="284"/>
                  </a:lnTo>
                  <a:cubicBezTo>
                    <a:pt x="15095" y="270"/>
                    <a:pt x="15135" y="254"/>
                    <a:pt x="15176" y="236"/>
                  </a:cubicBezTo>
                  <a:lnTo>
                    <a:pt x="15235" y="212"/>
                  </a:lnTo>
                  <a:cubicBezTo>
                    <a:pt x="15513" y="212"/>
                    <a:pt x="15771" y="135"/>
                    <a:pt x="15990" y="0"/>
                  </a:cubicBezTo>
                  <a:lnTo>
                    <a:pt x="22229" y="0"/>
                  </a:lnTo>
                  <a:lnTo>
                    <a:pt x="22229" y="4773"/>
                  </a:lnTo>
                  <a:lnTo>
                    <a:pt x="4573" y="4773"/>
                  </a:lnTo>
                  <a:cubicBezTo>
                    <a:pt x="4495" y="4740"/>
                    <a:pt x="4420" y="4717"/>
                    <a:pt x="4351" y="4698"/>
                  </a:cubicBezTo>
                  <a:cubicBezTo>
                    <a:pt x="4306" y="4671"/>
                    <a:pt x="4279" y="4655"/>
                    <a:pt x="4256" y="4641"/>
                  </a:cubicBezTo>
                  <a:cubicBezTo>
                    <a:pt x="4207" y="4614"/>
                    <a:pt x="4160" y="4591"/>
                    <a:pt x="4120" y="4573"/>
                  </a:cubicBezTo>
                  <a:lnTo>
                    <a:pt x="4078" y="4555"/>
                  </a:lnTo>
                  <a:lnTo>
                    <a:pt x="4039" y="4525"/>
                  </a:lnTo>
                  <a:cubicBezTo>
                    <a:pt x="3965" y="4477"/>
                    <a:pt x="3886" y="4435"/>
                    <a:pt x="3804" y="4401"/>
                  </a:cubicBezTo>
                  <a:lnTo>
                    <a:pt x="3761" y="4383"/>
                  </a:lnTo>
                  <a:cubicBezTo>
                    <a:pt x="3624" y="4330"/>
                    <a:pt x="3484" y="4288"/>
                    <a:pt x="3427" y="4270"/>
                  </a:cubicBezTo>
                  <a:lnTo>
                    <a:pt x="3371" y="4254"/>
                  </a:lnTo>
                  <a:cubicBezTo>
                    <a:pt x="3164" y="4122"/>
                    <a:pt x="2951" y="4046"/>
                    <a:pt x="2743" y="4010"/>
                  </a:cubicBezTo>
                  <a:cubicBezTo>
                    <a:pt x="2594" y="3986"/>
                    <a:pt x="2464" y="3985"/>
                    <a:pt x="2369" y="3990"/>
                  </a:cubicBezTo>
                  <a:cubicBezTo>
                    <a:pt x="2323" y="3992"/>
                    <a:pt x="2280" y="3996"/>
                    <a:pt x="2242" y="4000"/>
                  </a:cubicBezTo>
                  <a:cubicBezTo>
                    <a:pt x="1687" y="3933"/>
                    <a:pt x="1124" y="4193"/>
                    <a:pt x="830" y="4704"/>
                  </a:cubicBezTo>
                  <a:cubicBezTo>
                    <a:pt x="817" y="4727"/>
                    <a:pt x="805" y="4750"/>
                    <a:pt x="792" y="4773"/>
                  </a:cubicBezTo>
                  <a:lnTo>
                    <a:pt x="0" y="4773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/>
              </a:stretch>
            </a:blipFill>
            <a:ln w="965"/>
          </p:spPr>
        </p:sp>
      </p:grpSp>
      <p:pic>
        <p:nvPicPr>
          <p:cNvPr id="101" name="image4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26" y="4698240"/>
            <a:ext cx="224282" cy="187325"/>
          </a:xfrm>
          <a:prstGeom prst="rect">
            <a:avLst/>
          </a:prstGeom>
        </p:spPr>
      </p:pic>
      <p:pic>
        <p:nvPicPr>
          <p:cNvPr id="102" name="image42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01" y="4998654"/>
            <a:ext cx="171641" cy="230403"/>
          </a:xfrm>
          <a:prstGeom prst="rect">
            <a:avLst/>
          </a:prstGeom>
        </p:spPr>
      </p:pic>
      <p:sp>
        <p:nvSpPr>
          <p:cNvPr id="103" name="Freeform 103"/>
          <p:cNvSpPr>
            <a:spLocks noChangeArrowheads="1"/>
          </p:cNvSpPr>
          <p:nvPr/>
        </p:nvSpPr>
        <p:spPr bwMode="auto">
          <a:xfrm>
            <a:off x="914481" y="5323638"/>
            <a:ext cx="203975" cy="199047"/>
          </a:xfrm>
          <a:custGeom>
            <a:avLst/>
            <a:gdLst/>
            <a:ahLst/>
            <a:cxnLst/>
            <a:rect l="0" t="0" r="r" b="b"/>
            <a:pathLst>
              <a:path w="16061" h="15673">
                <a:moveTo>
                  <a:pt x="0" y="7837"/>
                </a:moveTo>
                <a:cubicBezTo>
                  <a:pt x="0" y="12162"/>
                  <a:pt x="3512" y="15673"/>
                  <a:pt x="7838" y="15673"/>
                </a:cubicBezTo>
                <a:lnTo>
                  <a:pt x="8225" y="15673"/>
                </a:lnTo>
                <a:cubicBezTo>
                  <a:pt x="12550" y="15673"/>
                  <a:pt x="16061" y="12162"/>
                  <a:pt x="16061" y="7837"/>
                </a:cubicBezTo>
                <a:cubicBezTo>
                  <a:pt x="16061" y="3512"/>
                  <a:pt x="12550" y="0"/>
                  <a:pt x="8225" y="0"/>
                </a:cubicBezTo>
                <a:lnTo>
                  <a:pt x="7838" y="0"/>
                </a:lnTo>
                <a:cubicBezTo>
                  <a:pt x="3512" y="0"/>
                  <a:pt x="0" y="3512"/>
                  <a:pt x="0" y="7837"/>
                </a:cubicBezTo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 w="6363"/>
        </p:spPr>
      </p:sp>
      <p:sp>
        <p:nvSpPr>
          <p:cNvPr id="104" name="Text Box 104"/>
          <p:cNvSpPr txBox="1">
            <a:spLocks noChangeArrowheads="1"/>
          </p:cNvSpPr>
          <p:nvPr/>
        </p:nvSpPr>
        <p:spPr bwMode="auto">
          <a:xfrm>
            <a:off x="6510731" y="2174651"/>
            <a:ext cx="4495508" cy="20258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Popcorn Books – 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три</a:t>
            </a:r>
            <a:r>
              <a:rPr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романа</a:t>
            </a:r>
            <a:r>
              <a:rPr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young adult</a:t>
            </a:r>
          </a:p>
        </p:txBody>
      </p:sp>
      <p:sp>
        <p:nvSpPr>
          <p:cNvPr id="105" name="Text Box 105"/>
          <p:cNvSpPr txBox="1">
            <a:spLocks noChangeArrowheads="1"/>
          </p:cNvSpPr>
          <p:nvPr/>
        </p:nvSpPr>
        <p:spPr bwMode="auto">
          <a:xfrm>
            <a:off x="6000509" y="1339926"/>
            <a:ext cx="4950397" cy="6732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2129"/>
              </a:lnSpc>
              <a:spcAft>
                <a:spcPts val="2000"/>
              </a:spcAft>
              <a:tabLst>
                <a:tab pos="13" algn="l"/>
              </a:tabLst>
            </a:pPr>
            <a:r>
              <a:rPr kern="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Издательства-новички в 2021 с книгами</a:t>
            </a:r>
            <a:br>
              <a:rPr kern="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ern="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для подростков</a:t>
            </a:r>
          </a:p>
        </p:txBody>
      </p:sp>
      <p:sp>
        <p:nvSpPr>
          <p:cNvPr id="106" name="Freeform 106"/>
          <p:cNvSpPr>
            <a:spLocks noChangeArrowheads="1"/>
          </p:cNvSpPr>
          <p:nvPr/>
        </p:nvSpPr>
        <p:spPr bwMode="auto">
          <a:xfrm>
            <a:off x="5990273" y="2266683"/>
            <a:ext cx="215202" cy="198501"/>
          </a:xfrm>
          <a:custGeom>
            <a:avLst/>
            <a:gdLst/>
            <a:ahLst/>
            <a:cxnLst/>
            <a:rect l="0" t="0" r="r" b="b"/>
            <a:pathLst>
              <a:path w="16946" h="15631">
                <a:moveTo>
                  <a:pt x="16684" y="3562"/>
                </a:moveTo>
                <a:cubicBezTo>
                  <a:pt x="16955" y="3948"/>
                  <a:pt x="17016" y="4386"/>
                  <a:pt x="16867" y="4875"/>
                </a:cubicBezTo>
                <a:lnTo>
                  <a:pt x="14069" y="14094"/>
                </a:lnTo>
                <a:cubicBezTo>
                  <a:pt x="13940" y="14528"/>
                  <a:pt x="13680" y="14892"/>
                  <a:pt x="13290" y="15188"/>
                </a:cubicBezTo>
                <a:cubicBezTo>
                  <a:pt x="12900" y="15483"/>
                  <a:pt x="12484" y="15631"/>
                  <a:pt x="12043" y="15631"/>
                </a:cubicBezTo>
                <a:lnTo>
                  <a:pt x="2651" y="15631"/>
                </a:lnTo>
                <a:cubicBezTo>
                  <a:pt x="2129" y="15631"/>
                  <a:pt x="1625" y="15449"/>
                  <a:pt x="1140" y="15086"/>
                </a:cubicBezTo>
                <a:cubicBezTo>
                  <a:pt x="655" y="14723"/>
                  <a:pt x="317" y="14277"/>
                  <a:pt x="127" y="13748"/>
                </a:cubicBezTo>
                <a:cubicBezTo>
                  <a:pt x="-35" y="13294"/>
                  <a:pt x="-42" y="12863"/>
                  <a:pt x="107" y="12456"/>
                </a:cubicBezTo>
                <a:cubicBezTo>
                  <a:pt x="107" y="12428"/>
                  <a:pt x="117" y="12337"/>
                  <a:pt x="138" y="12181"/>
                </a:cubicBezTo>
                <a:cubicBezTo>
                  <a:pt x="158" y="12025"/>
                  <a:pt x="172" y="11899"/>
                  <a:pt x="178" y="11804"/>
                </a:cubicBezTo>
                <a:cubicBezTo>
                  <a:pt x="185" y="11750"/>
                  <a:pt x="175" y="11677"/>
                  <a:pt x="148" y="11585"/>
                </a:cubicBezTo>
                <a:cubicBezTo>
                  <a:pt x="121" y="11494"/>
                  <a:pt x="110" y="11428"/>
                  <a:pt x="117" y="11387"/>
                </a:cubicBezTo>
                <a:cubicBezTo>
                  <a:pt x="130" y="11312"/>
                  <a:pt x="158" y="11241"/>
                  <a:pt x="198" y="11173"/>
                </a:cubicBezTo>
                <a:cubicBezTo>
                  <a:pt x="239" y="11106"/>
                  <a:pt x="295" y="11026"/>
                  <a:pt x="366" y="10934"/>
                </a:cubicBezTo>
                <a:cubicBezTo>
                  <a:pt x="438" y="10843"/>
                  <a:pt x="493" y="10763"/>
                  <a:pt x="534" y="10695"/>
                </a:cubicBezTo>
                <a:cubicBezTo>
                  <a:pt x="690" y="10437"/>
                  <a:pt x="843" y="10127"/>
                  <a:pt x="992" y="9764"/>
                </a:cubicBezTo>
                <a:cubicBezTo>
                  <a:pt x="1142" y="9401"/>
                  <a:pt x="1243" y="9091"/>
                  <a:pt x="1298" y="8833"/>
                </a:cubicBezTo>
                <a:cubicBezTo>
                  <a:pt x="1318" y="8765"/>
                  <a:pt x="1319" y="8663"/>
                  <a:pt x="1303" y="8527"/>
                </a:cubicBezTo>
                <a:cubicBezTo>
                  <a:pt x="1286" y="8392"/>
                  <a:pt x="1284" y="8297"/>
                  <a:pt x="1298" y="8243"/>
                </a:cubicBezTo>
                <a:cubicBezTo>
                  <a:pt x="1318" y="8168"/>
                  <a:pt x="1376" y="8073"/>
                  <a:pt x="1471" y="7958"/>
                </a:cubicBezTo>
                <a:cubicBezTo>
                  <a:pt x="1566" y="7842"/>
                  <a:pt x="1623" y="7765"/>
                  <a:pt x="1643" y="7724"/>
                </a:cubicBezTo>
                <a:cubicBezTo>
                  <a:pt x="1786" y="7479"/>
                  <a:pt x="1929" y="7167"/>
                  <a:pt x="2071" y="6788"/>
                </a:cubicBezTo>
                <a:cubicBezTo>
                  <a:pt x="2213" y="6408"/>
                  <a:pt x="2298" y="6103"/>
                  <a:pt x="2326" y="5872"/>
                </a:cubicBezTo>
                <a:cubicBezTo>
                  <a:pt x="2332" y="5811"/>
                  <a:pt x="2324" y="5702"/>
                  <a:pt x="2300" y="5546"/>
                </a:cubicBezTo>
                <a:cubicBezTo>
                  <a:pt x="2276" y="5390"/>
                  <a:pt x="2278" y="5295"/>
                  <a:pt x="2305" y="5261"/>
                </a:cubicBezTo>
                <a:cubicBezTo>
                  <a:pt x="2332" y="5173"/>
                  <a:pt x="2407" y="5070"/>
                  <a:pt x="2529" y="4951"/>
                </a:cubicBezTo>
                <a:cubicBezTo>
                  <a:pt x="2651" y="4832"/>
                  <a:pt x="2725" y="4756"/>
                  <a:pt x="2752" y="4722"/>
                </a:cubicBezTo>
                <a:cubicBezTo>
                  <a:pt x="2882" y="4545"/>
                  <a:pt x="3026" y="4259"/>
                  <a:pt x="3185" y="3862"/>
                </a:cubicBezTo>
                <a:cubicBezTo>
                  <a:pt x="3345" y="3465"/>
                  <a:pt x="3438" y="3138"/>
                  <a:pt x="3465" y="2880"/>
                </a:cubicBezTo>
                <a:cubicBezTo>
                  <a:pt x="3472" y="2826"/>
                  <a:pt x="3461" y="2739"/>
                  <a:pt x="3435" y="2620"/>
                </a:cubicBezTo>
                <a:cubicBezTo>
                  <a:pt x="3408" y="2501"/>
                  <a:pt x="3401" y="2412"/>
                  <a:pt x="3414" y="2351"/>
                </a:cubicBezTo>
                <a:cubicBezTo>
                  <a:pt x="3428" y="2297"/>
                  <a:pt x="3458" y="2236"/>
                  <a:pt x="3506" y="2168"/>
                </a:cubicBezTo>
                <a:cubicBezTo>
                  <a:pt x="3553" y="2100"/>
                  <a:pt x="3614" y="2022"/>
                  <a:pt x="3689" y="1933"/>
                </a:cubicBezTo>
                <a:cubicBezTo>
                  <a:pt x="3763" y="1845"/>
                  <a:pt x="3821" y="1774"/>
                  <a:pt x="3862" y="1720"/>
                </a:cubicBezTo>
                <a:cubicBezTo>
                  <a:pt x="3916" y="1639"/>
                  <a:pt x="3972" y="1535"/>
                  <a:pt x="4030" y="1410"/>
                </a:cubicBezTo>
                <a:cubicBezTo>
                  <a:pt x="4087" y="1284"/>
                  <a:pt x="4138" y="1165"/>
                  <a:pt x="4182" y="1053"/>
                </a:cubicBezTo>
                <a:cubicBezTo>
                  <a:pt x="4227" y="942"/>
                  <a:pt x="4281" y="820"/>
                  <a:pt x="4345" y="687"/>
                </a:cubicBezTo>
                <a:cubicBezTo>
                  <a:pt x="4410" y="555"/>
                  <a:pt x="4476" y="446"/>
                  <a:pt x="4543" y="362"/>
                </a:cubicBezTo>
                <a:cubicBezTo>
                  <a:pt x="4612" y="277"/>
                  <a:pt x="4701" y="197"/>
                  <a:pt x="4813" y="123"/>
                </a:cubicBezTo>
                <a:cubicBezTo>
                  <a:pt x="4925" y="48"/>
                  <a:pt x="5047" y="8"/>
                  <a:pt x="5180" y="5"/>
                </a:cubicBezTo>
                <a:cubicBezTo>
                  <a:pt x="5312" y="2"/>
                  <a:pt x="5473" y="20"/>
                  <a:pt x="5663" y="62"/>
                </a:cubicBezTo>
                <a:lnTo>
                  <a:pt x="5653" y="91"/>
                </a:lnTo>
                <a:cubicBezTo>
                  <a:pt x="5911" y="30"/>
                  <a:pt x="6083" y="0"/>
                  <a:pt x="6172" y="0"/>
                </a:cubicBezTo>
                <a:lnTo>
                  <a:pt x="13916" y="0"/>
                </a:lnTo>
                <a:cubicBezTo>
                  <a:pt x="14418" y="0"/>
                  <a:pt x="14805" y="190"/>
                  <a:pt x="15076" y="570"/>
                </a:cubicBezTo>
                <a:cubicBezTo>
                  <a:pt x="15347" y="950"/>
                  <a:pt x="15408" y="1391"/>
                  <a:pt x="15259" y="1893"/>
                </a:cubicBezTo>
                <a:lnTo>
                  <a:pt x="12471" y="11112"/>
                </a:lnTo>
                <a:cubicBezTo>
                  <a:pt x="12226" y="11919"/>
                  <a:pt x="11984" y="12440"/>
                  <a:pt x="11743" y="12675"/>
                </a:cubicBezTo>
                <a:cubicBezTo>
                  <a:pt x="11502" y="12908"/>
                  <a:pt x="11066" y="13025"/>
                  <a:pt x="10436" y="13025"/>
                </a:cubicBezTo>
                <a:lnTo>
                  <a:pt x="1593" y="13025"/>
                </a:lnTo>
                <a:cubicBezTo>
                  <a:pt x="1409" y="13025"/>
                  <a:pt x="1281" y="13076"/>
                  <a:pt x="1206" y="13178"/>
                </a:cubicBezTo>
                <a:cubicBezTo>
                  <a:pt x="1131" y="13287"/>
                  <a:pt x="1128" y="13433"/>
                  <a:pt x="1196" y="13616"/>
                </a:cubicBezTo>
                <a:cubicBezTo>
                  <a:pt x="1359" y="14090"/>
                  <a:pt x="1847" y="14328"/>
                  <a:pt x="2662" y="14328"/>
                </a:cubicBezTo>
                <a:lnTo>
                  <a:pt x="12053" y="14328"/>
                </a:lnTo>
                <a:cubicBezTo>
                  <a:pt x="12250" y="14328"/>
                  <a:pt x="12440" y="14276"/>
                  <a:pt x="12623" y="14170"/>
                </a:cubicBezTo>
                <a:cubicBezTo>
                  <a:pt x="12807" y="14065"/>
                  <a:pt x="12926" y="13925"/>
                  <a:pt x="12979" y="13748"/>
                </a:cubicBezTo>
                <a:lnTo>
                  <a:pt x="16033" y="3704"/>
                </a:lnTo>
                <a:cubicBezTo>
                  <a:pt x="16080" y="3555"/>
                  <a:pt x="16097" y="3362"/>
                  <a:pt x="16083" y="3124"/>
                </a:cubicBezTo>
                <a:cubicBezTo>
                  <a:pt x="16341" y="3226"/>
                  <a:pt x="16541" y="3372"/>
                  <a:pt x="16684" y="3562"/>
                </a:cubicBezTo>
                <a:moveTo>
                  <a:pt x="5856" y="3582"/>
                </a:moveTo>
                <a:cubicBezTo>
                  <a:pt x="5829" y="3670"/>
                  <a:pt x="5836" y="3747"/>
                  <a:pt x="5877" y="3811"/>
                </a:cubicBezTo>
                <a:cubicBezTo>
                  <a:pt x="5917" y="3875"/>
                  <a:pt x="5985" y="3908"/>
                  <a:pt x="6080" y="3908"/>
                </a:cubicBezTo>
                <a:lnTo>
                  <a:pt x="12267" y="3908"/>
                </a:lnTo>
                <a:cubicBezTo>
                  <a:pt x="12355" y="3908"/>
                  <a:pt x="12442" y="3875"/>
                  <a:pt x="12527" y="3811"/>
                </a:cubicBezTo>
                <a:cubicBezTo>
                  <a:pt x="12612" y="3747"/>
                  <a:pt x="12667" y="3670"/>
                  <a:pt x="12695" y="3582"/>
                </a:cubicBezTo>
                <a:lnTo>
                  <a:pt x="12908" y="2931"/>
                </a:lnTo>
                <a:cubicBezTo>
                  <a:pt x="12935" y="2843"/>
                  <a:pt x="12929" y="2767"/>
                  <a:pt x="12888" y="2702"/>
                </a:cubicBezTo>
                <a:cubicBezTo>
                  <a:pt x="12847" y="2638"/>
                  <a:pt x="12780" y="2605"/>
                  <a:pt x="12685" y="2605"/>
                </a:cubicBezTo>
                <a:lnTo>
                  <a:pt x="6498" y="2605"/>
                </a:lnTo>
                <a:cubicBezTo>
                  <a:pt x="6409" y="2605"/>
                  <a:pt x="6323" y="2638"/>
                  <a:pt x="6238" y="2702"/>
                </a:cubicBezTo>
                <a:cubicBezTo>
                  <a:pt x="6153" y="2767"/>
                  <a:pt x="6097" y="2843"/>
                  <a:pt x="6070" y="2931"/>
                </a:cubicBezTo>
                <a:lnTo>
                  <a:pt x="5856" y="3582"/>
                </a:lnTo>
                <a:close/>
                <a:moveTo>
                  <a:pt x="5012" y="6187"/>
                </a:moveTo>
                <a:cubicBezTo>
                  <a:pt x="4985" y="6275"/>
                  <a:pt x="4991" y="6352"/>
                  <a:pt x="5032" y="6416"/>
                </a:cubicBezTo>
                <a:cubicBezTo>
                  <a:pt x="5073" y="6480"/>
                  <a:pt x="5141" y="6513"/>
                  <a:pt x="5236" y="6513"/>
                </a:cubicBezTo>
                <a:lnTo>
                  <a:pt x="11423" y="6513"/>
                </a:lnTo>
                <a:cubicBezTo>
                  <a:pt x="11511" y="6513"/>
                  <a:pt x="11597" y="6480"/>
                  <a:pt x="11682" y="6416"/>
                </a:cubicBezTo>
                <a:cubicBezTo>
                  <a:pt x="11767" y="6352"/>
                  <a:pt x="11823" y="6275"/>
                  <a:pt x="11850" y="6187"/>
                </a:cubicBezTo>
                <a:lnTo>
                  <a:pt x="12064" y="5536"/>
                </a:lnTo>
                <a:cubicBezTo>
                  <a:pt x="12091" y="5448"/>
                  <a:pt x="12084" y="5371"/>
                  <a:pt x="12043" y="5307"/>
                </a:cubicBezTo>
                <a:cubicBezTo>
                  <a:pt x="12003" y="5242"/>
                  <a:pt x="11935" y="5210"/>
                  <a:pt x="11840" y="5210"/>
                </a:cubicBezTo>
                <a:lnTo>
                  <a:pt x="5653" y="5210"/>
                </a:lnTo>
                <a:cubicBezTo>
                  <a:pt x="5565" y="5210"/>
                  <a:pt x="5478" y="5242"/>
                  <a:pt x="5394" y="5307"/>
                </a:cubicBezTo>
                <a:cubicBezTo>
                  <a:pt x="5309" y="5371"/>
                  <a:pt x="5253" y="5448"/>
                  <a:pt x="5226" y="5536"/>
                </a:cubicBezTo>
                <a:lnTo>
                  <a:pt x="5012" y="6187"/>
                </a:lnTo>
                <a:close/>
              </a:path>
            </a:pathLst>
          </a:custGeom>
          <a:solidFill>
            <a:srgbClr val="000000"/>
          </a:solidFill>
          <a:ln w="3797"/>
        </p:spPr>
      </p:sp>
      <p:sp>
        <p:nvSpPr>
          <p:cNvPr id="107" name="Text Box 107"/>
          <p:cNvSpPr txBox="1">
            <a:spLocks noChangeArrowheads="1"/>
          </p:cNvSpPr>
          <p:nvPr/>
        </p:nvSpPr>
        <p:spPr bwMode="auto">
          <a:xfrm>
            <a:off x="6510731" y="2726893"/>
            <a:ext cx="4278287" cy="7583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tabLst>
                <a:tab pos="13" algn="l"/>
              </a:tabLst>
            </a:pPr>
            <a:r>
              <a:rPr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 Reading – c </a:t>
            </a: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хитом</a:t>
            </a:r>
            <a:r>
              <a:rPr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продаж</a:t>
            </a:r>
            <a:r>
              <a:rPr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 </a:t>
            </a: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канале</a:t>
            </a:r>
            <a:r>
              <a:rPr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Ozon в </a:t>
            </a:r>
            <a:r>
              <a:rPr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регионах</a:t>
            </a: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0" name="Freeform 110"/>
          <p:cNvSpPr>
            <a:spLocks noChangeArrowheads="1"/>
          </p:cNvSpPr>
          <p:nvPr/>
        </p:nvSpPr>
        <p:spPr bwMode="auto">
          <a:xfrm>
            <a:off x="5990298" y="2800134"/>
            <a:ext cx="215202" cy="198501"/>
          </a:xfrm>
          <a:custGeom>
            <a:avLst/>
            <a:gdLst/>
            <a:ahLst/>
            <a:cxnLst/>
            <a:rect l="0" t="0" r="r" b="b"/>
            <a:pathLst>
              <a:path w="16946" h="15631">
                <a:moveTo>
                  <a:pt x="16684" y="3562"/>
                </a:moveTo>
                <a:cubicBezTo>
                  <a:pt x="16955" y="3948"/>
                  <a:pt x="17016" y="4386"/>
                  <a:pt x="16867" y="4875"/>
                </a:cubicBezTo>
                <a:lnTo>
                  <a:pt x="14069" y="14094"/>
                </a:lnTo>
                <a:cubicBezTo>
                  <a:pt x="13940" y="14528"/>
                  <a:pt x="13680" y="14892"/>
                  <a:pt x="13290" y="15188"/>
                </a:cubicBezTo>
                <a:cubicBezTo>
                  <a:pt x="12900" y="15483"/>
                  <a:pt x="12484" y="15631"/>
                  <a:pt x="12043" y="15631"/>
                </a:cubicBezTo>
                <a:lnTo>
                  <a:pt x="2651" y="15631"/>
                </a:lnTo>
                <a:cubicBezTo>
                  <a:pt x="2129" y="15631"/>
                  <a:pt x="1625" y="15449"/>
                  <a:pt x="1140" y="15086"/>
                </a:cubicBezTo>
                <a:cubicBezTo>
                  <a:pt x="655" y="14723"/>
                  <a:pt x="317" y="14277"/>
                  <a:pt x="127" y="13748"/>
                </a:cubicBezTo>
                <a:cubicBezTo>
                  <a:pt x="-35" y="13294"/>
                  <a:pt x="-42" y="12863"/>
                  <a:pt x="107" y="12456"/>
                </a:cubicBezTo>
                <a:cubicBezTo>
                  <a:pt x="107" y="12428"/>
                  <a:pt x="117" y="12337"/>
                  <a:pt x="138" y="12181"/>
                </a:cubicBezTo>
                <a:cubicBezTo>
                  <a:pt x="158" y="12025"/>
                  <a:pt x="172" y="11899"/>
                  <a:pt x="178" y="11804"/>
                </a:cubicBezTo>
                <a:cubicBezTo>
                  <a:pt x="185" y="11750"/>
                  <a:pt x="175" y="11677"/>
                  <a:pt x="148" y="11585"/>
                </a:cubicBezTo>
                <a:cubicBezTo>
                  <a:pt x="121" y="11494"/>
                  <a:pt x="110" y="11428"/>
                  <a:pt x="117" y="11387"/>
                </a:cubicBezTo>
                <a:cubicBezTo>
                  <a:pt x="130" y="11312"/>
                  <a:pt x="158" y="11241"/>
                  <a:pt x="198" y="11173"/>
                </a:cubicBezTo>
                <a:cubicBezTo>
                  <a:pt x="239" y="11106"/>
                  <a:pt x="295" y="11026"/>
                  <a:pt x="366" y="10934"/>
                </a:cubicBezTo>
                <a:cubicBezTo>
                  <a:pt x="438" y="10843"/>
                  <a:pt x="493" y="10763"/>
                  <a:pt x="534" y="10695"/>
                </a:cubicBezTo>
                <a:cubicBezTo>
                  <a:pt x="690" y="10437"/>
                  <a:pt x="843" y="10127"/>
                  <a:pt x="992" y="9764"/>
                </a:cubicBezTo>
                <a:cubicBezTo>
                  <a:pt x="1142" y="9401"/>
                  <a:pt x="1243" y="9091"/>
                  <a:pt x="1298" y="8833"/>
                </a:cubicBezTo>
                <a:cubicBezTo>
                  <a:pt x="1318" y="8765"/>
                  <a:pt x="1319" y="8663"/>
                  <a:pt x="1303" y="8527"/>
                </a:cubicBezTo>
                <a:cubicBezTo>
                  <a:pt x="1286" y="8392"/>
                  <a:pt x="1284" y="8297"/>
                  <a:pt x="1298" y="8243"/>
                </a:cubicBezTo>
                <a:cubicBezTo>
                  <a:pt x="1318" y="8168"/>
                  <a:pt x="1376" y="8073"/>
                  <a:pt x="1471" y="7958"/>
                </a:cubicBezTo>
                <a:cubicBezTo>
                  <a:pt x="1566" y="7842"/>
                  <a:pt x="1623" y="7765"/>
                  <a:pt x="1643" y="7724"/>
                </a:cubicBezTo>
                <a:cubicBezTo>
                  <a:pt x="1786" y="7479"/>
                  <a:pt x="1929" y="7167"/>
                  <a:pt x="2071" y="6788"/>
                </a:cubicBezTo>
                <a:cubicBezTo>
                  <a:pt x="2213" y="6408"/>
                  <a:pt x="2298" y="6103"/>
                  <a:pt x="2326" y="5872"/>
                </a:cubicBezTo>
                <a:cubicBezTo>
                  <a:pt x="2332" y="5811"/>
                  <a:pt x="2324" y="5702"/>
                  <a:pt x="2300" y="5546"/>
                </a:cubicBezTo>
                <a:cubicBezTo>
                  <a:pt x="2276" y="5390"/>
                  <a:pt x="2278" y="5295"/>
                  <a:pt x="2305" y="5261"/>
                </a:cubicBezTo>
                <a:cubicBezTo>
                  <a:pt x="2332" y="5173"/>
                  <a:pt x="2407" y="5070"/>
                  <a:pt x="2529" y="4951"/>
                </a:cubicBezTo>
                <a:cubicBezTo>
                  <a:pt x="2651" y="4832"/>
                  <a:pt x="2725" y="4756"/>
                  <a:pt x="2752" y="4722"/>
                </a:cubicBezTo>
                <a:cubicBezTo>
                  <a:pt x="2882" y="4545"/>
                  <a:pt x="3026" y="4259"/>
                  <a:pt x="3185" y="3862"/>
                </a:cubicBezTo>
                <a:cubicBezTo>
                  <a:pt x="3345" y="3465"/>
                  <a:pt x="3438" y="3138"/>
                  <a:pt x="3465" y="2880"/>
                </a:cubicBezTo>
                <a:cubicBezTo>
                  <a:pt x="3472" y="2826"/>
                  <a:pt x="3461" y="2739"/>
                  <a:pt x="3435" y="2620"/>
                </a:cubicBezTo>
                <a:cubicBezTo>
                  <a:pt x="3408" y="2501"/>
                  <a:pt x="3401" y="2412"/>
                  <a:pt x="3414" y="2351"/>
                </a:cubicBezTo>
                <a:cubicBezTo>
                  <a:pt x="3428" y="2297"/>
                  <a:pt x="3458" y="2236"/>
                  <a:pt x="3506" y="2168"/>
                </a:cubicBezTo>
                <a:cubicBezTo>
                  <a:pt x="3553" y="2100"/>
                  <a:pt x="3614" y="2022"/>
                  <a:pt x="3689" y="1933"/>
                </a:cubicBezTo>
                <a:cubicBezTo>
                  <a:pt x="3763" y="1845"/>
                  <a:pt x="3821" y="1774"/>
                  <a:pt x="3862" y="1720"/>
                </a:cubicBezTo>
                <a:cubicBezTo>
                  <a:pt x="3916" y="1639"/>
                  <a:pt x="3972" y="1535"/>
                  <a:pt x="4030" y="1410"/>
                </a:cubicBezTo>
                <a:cubicBezTo>
                  <a:pt x="4087" y="1284"/>
                  <a:pt x="4138" y="1165"/>
                  <a:pt x="4182" y="1053"/>
                </a:cubicBezTo>
                <a:cubicBezTo>
                  <a:pt x="4227" y="942"/>
                  <a:pt x="4281" y="820"/>
                  <a:pt x="4345" y="687"/>
                </a:cubicBezTo>
                <a:cubicBezTo>
                  <a:pt x="4410" y="555"/>
                  <a:pt x="4476" y="446"/>
                  <a:pt x="4543" y="362"/>
                </a:cubicBezTo>
                <a:cubicBezTo>
                  <a:pt x="4612" y="277"/>
                  <a:pt x="4701" y="197"/>
                  <a:pt x="4813" y="123"/>
                </a:cubicBezTo>
                <a:cubicBezTo>
                  <a:pt x="4925" y="48"/>
                  <a:pt x="5047" y="8"/>
                  <a:pt x="5180" y="5"/>
                </a:cubicBezTo>
                <a:cubicBezTo>
                  <a:pt x="5312" y="2"/>
                  <a:pt x="5473" y="20"/>
                  <a:pt x="5663" y="62"/>
                </a:cubicBezTo>
                <a:lnTo>
                  <a:pt x="5653" y="91"/>
                </a:lnTo>
                <a:cubicBezTo>
                  <a:pt x="5911" y="30"/>
                  <a:pt x="6083" y="0"/>
                  <a:pt x="6172" y="0"/>
                </a:cubicBezTo>
                <a:lnTo>
                  <a:pt x="13916" y="0"/>
                </a:lnTo>
                <a:cubicBezTo>
                  <a:pt x="14418" y="0"/>
                  <a:pt x="14805" y="190"/>
                  <a:pt x="15076" y="570"/>
                </a:cubicBezTo>
                <a:cubicBezTo>
                  <a:pt x="15347" y="950"/>
                  <a:pt x="15408" y="1391"/>
                  <a:pt x="15259" y="1893"/>
                </a:cubicBezTo>
                <a:lnTo>
                  <a:pt x="12471" y="11112"/>
                </a:lnTo>
                <a:cubicBezTo>
                  <a:pt x="12226" y="11919"/>
                  <a:pt x="11984" y="12440"/>
                  <a:pt x="11743" y="12675"/>
                </a:cubicBezTo>
                <a:cubicBezTo>
                  <a:pt x="11502" y="12908"/>
                  <a:pt x="11066" y="13025"/>
                  <a:pt x="10436" y="13025"/>
                </a:cubicBezTo>
                <a:lnTo>
                  <a:pt x="1593" y="13025"/>
                </a:lnTo>
                <a:cubicBezTo>
                  <a:pt x="1409" y="13025"/>
                  <a:pt x="1281" y="13076"/>
                  <a:pt x="1206" y="13178"/>
                </a:cubicBezTo>
                <a:cubicBezTo>
                  <a:pt x="1131" y="13287"/>
                  <a:pt x="1128" y="13433"/>
                  <a:pt x="1196" y="13616"/>
                </a:cubicBezTo>
                <a:cubicBezTo>
                  <a:pt x="1359" y="14090"/>
                  <a:pt x="1847" y="14328"/>
                  <a:pt x="2662" y="14328"/>
                </a:cubicBezTo>
                <a:lnTo>
                  <a:pt x="12053" y="14328"/>
                </a:lnTo>
                <a:cubicBezTo>
                  <a:pt x="12250" y="14328"/>
                  <a:pt x="12440" y="14276"/>
                  <a:pt x="12623" y="14170"/>
                </a:cubicBezTo>
                <a:cubicBezTo>
                  <a:pt x="12807" y="14065"/>
                  <a:pt x="12926" y="13925"/>
                  <a:pt x="12979" y="13748"/>
                </a:cubicBezTo>
                <a:lnTo>
                  <a:pt x="16033" y="3704"/>
                </a:lnTo>
                <a:cubicBezTo>
                  <a:pt x="16080" y="3555"/>
                  <a:pt x="16097" y="3362"/>
                  <a:pt x="16083" y="3124"/>
                </a:cubicBezTo>
                <a:cubicBezTo>
                  <a:pt x="16341" y="3226"/>
                  <a:pt x="16541" y="3372"/>
                  <a:pt x="16684" y="3562"/>
                </a:cubicBezTo>
                <a:moveTo>
                  <a:pt x="5856" y="3582"/>
                </a:moveTo>
                <a:cubicBezTo>
                  <a:pt x="5829" y="3670"/>
                  <a:pt x="5836" y="3747"/>
                  <a:pt x="5877" y="3811"/>
                </a:cubicBezTo>
                <a:cubicBezTo>
                  <a:pt x="5917" y="3875"/>
                  <a:pt x="5985" y="3908"/>
                  <a:pt x="6080" y="3908"/>
                </a:cubicBezTo>
                <a:lnTo>
                  <a:pt x="12267" y="3908"/>
                </a:lnTo>
                <a:cubicBezTo>
                  <a:pt x="12355" y="3908"/>
                  <a:pt x="12442" y="3875"/>
                  <a:pt x="12527" y="3811"/>
                </a:cubicBezTo>
                <a:cubicBezTo>
                  <a:pt x="12612" y="3747"/>
                  <a:pt x="12667" y="3670"/>
                  <a:pt x="12695" y="3582"/>
                </a:cubicBezTo>
                <a:lnTo>
                  <a:pt x="12908" y="2931"/>
                </a:lnTo>
                <a:cubicBezTo>
                  <a:pt x="12935" y="2843"/>
                  <a:pt x="12929" y="2767"/>
                  <a:pt x="12888" y="2702"/>
                </a:cubicBezTo>
                <a:cubicBezTo>
                  <a:pt x="12847" y="2638"/>
                  <a:pt x="12780" y="2605"/>
                  <a:pt x="12685" y="2605"/>
                </a:cubicBezTo>
                <a:lnTo>
                  <a:pt x="6498" y="2605"/>
                </a:lnTo>
                <a:cubicBezTo>
                  <a:pt x="6409" y="2605"/>
                  <a:pt x="6323" y="2638"/>
                  <a:pt x="6238" y="2702"/>
                </a:cubicBezTo>
                <a:cubicBezTo>
                  <a:pt x="6153" y="2767"/>
                  <a:pt x="6097" y="2843"/>
                  <a:pt x="6070" y="2931"/>
                </a:cubicBezTo>
                <a:lnTo>
                  <a:pt x="5856" y="3582"/>
                </a:lnTo>
                <a:close/>
                <a:moveTo>
                  <a:pt x="5012" y="6187"/>
                </a:moveTo>
                <a:cubicBezTo>
                  <a:pt x="4985" y="6275"/>
                  <a:pt x="4991" y="6352"/>
                  <a:pt x="5032" y="6416"/>
                </a:cubicBezTo>
                <a:cubicBezTo>
                  <a:pt x="5073" y="6480"/>
                  <a:pt x="5141" y="6513"/>
                  <a:pt x="5236" y="6513"/>
                </a:cubicBezTo>
                <a:lnTo>
                  <a:pt x="11423" y="6513"/>
                </a:lnTo>
                <a:cubicBezTo>
                  <a:pt x="11511" y="6513"/>
                  <a:pt x="11597" y="6480"/>
                  <a:pt x="11682" y="6416"/>
                </a:cubicBezTo>
                <a:cubicBezTo>
                  <a:pt x="11767" y="6352"/>
                  <a:pt x="11823" y="6275"/>
                  <a:pt x="11850" y="6187"/>
                </a:cubicBezTo>
                <a:lnTo>
                  <a:pt x="12064" y="5536"/>
                </a:lnTo>
                <a:cubicBezTo>
                  <a:pt x="12091" y="5448"/>
                  <a:pt x="12084" y="5371"/>
                  <a:pt x="12043" y="5307"/>
                </a:cubicBezTo>
                <a:cubicBezTo>
                  <a:pt x="12003" y="5242"/>
                  <a:pt x="11935" y="5210"/>
                  <a:pt x="11840" y="5210"/>
                </a:cubicBezTo>
                <a:lnTo>
                  <a:pt x="5653" y="5210"/>
                </a:lnTo>
                <a:cubicBezTo>
                  <a:pt x="5565" y="5210"/>
                  <a:pt x="5478" y="5242"/>
                  <a:pt x="5394" y="5307"/>
                </a:cubicBezTo>
                <a:cubicBezTo>
                  <a:pt x="5309" y="5371"/>
                  <a:pt x="5253" y="5448"/>
                  <a:pt x="5226" y="5536"/>
                </a:cubicBezTo>
                <a:lnTo>
                  <a:pt x="5012" y="6187"/>
                </a:lnTo>
                <a:close/>
              </a:path>
            </a:pathLst>
          </a:custGeom>
          <a:solidFill>
            <a:srgbClr val="000000"/>
          </a:solidFill>
          <a:ln w="3797"/>
        </p:spPr>
      </p:sp>
      <p:pic>
        <p:nvPicPr>
          <p:cNvPr id="49" name="image35.png">
            <a:extLst>
              <a:ext uri="{FF2B5EF4-FFF2-40B4-BE49-F238E27FC236}">
                <a16:creationId xmlns:a16="http://schemas.microsoft.com/office/drawing/2014/main" id="{FF6AC2EB-B0A3-4FA4-B1A4-3CB2A0108B3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20" y="2102558"/>
            <a:ext cx="259017" cy="109157"/>
          </a:xfrm>
          <a:prstGeom prst="rect">
            <a:avLst/>
          </a:prstGeom>
        </p:spPr>
      </p:pic>
      <p:sp>
        <p:nvSpPr>
          <p:cNvPr id="50" name="Text Box 76">
            <a:extLst>
              <a:ext uri="{FF2B5EF4-FFF2-40B4-BE49-F238E27FC236}">
                <a16:creationId xmlns:a16="http://schemas.microsoft.com/office/drawing/2014/main" id="{D62892BF-2A6C-49AA-BD29-82B2D5362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7731" y="1999203"/>
            <a:ext cx="2969031" cy="301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tabLst>
                <a:tab pos="13" algn="l"/>
              </a:tabLst>
            </a:pPr>
            <a:r>
              <a:rPr lang="ru-RU" sz="1500" kern="2" spc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Бомбора</a:t>
            </a: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(7 книг)</a:t>
            </a:r>
            <a:endParaRPr lang="ru-RU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ext Box 328"/>
          <p:cNvSpPr txBox="1">
            <a:spLocks noChangeArrowheads="1"/>
          </p:cNvSpPr>
          <p:nvPr/>
        </p:nvSpPr>
        <p:spPr bwMode="auto">
          <a:xfrm>
            <a:off x="977797" y="1620165"/>
            <a:ext cx="2594140" cy="11979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105207" indent="-13" algn="l">
              <a:lnSpc>
                <a:spcPct val="96462"/>
              </a:lnSpc>
              <a:spcAft>
                <a:spcPts val="2000"/>
              </a:spcAft>
            </a:pPr>
            <a:r>
              <a:rPr lang="ru-RU" sz="1841" kern="2" spc="-30" dirty="0">
                <a:latin typeface="Open Sans"/>
              </a:rPr>
              <a:t>Лучшие книги 2021 в основных каналах дистрибуции</a:t>
            </a:r>
            <a:endParaRPr sz="1841" kern="2" spc="-30" dirty="0">
              <a:solidFill>
                <a:srgbClr val="FFFFFF">
                  <a:alpha val="100000"/>
                </a:srgbClr>
              </a:solidFill>
              <a:latin typeface="Open Sans"/>
            </a:endParaRPr>
          </a:p>
        </p:txBody>
      </p:sp>
      <p:grpSp>
        <p:nvGrpSpPr>
          <p:cNvPr id="329" name="Group 329"/>
          <p:cNvGrpSpPr/>
          <p:nvPr/>
        </p:nvGrpSpPr>
        <p:grpSpPr>
          <a:xfrm>
            <a:off x="8737918" y="312811"/>
            <a:ext cx="2508465" cy="851294"/>
            <a:chOff x="8720138" y="373063"/>
            <a:chExt cx="2508465" cy="851294"/>
          </a:xfrm>
        </p:grpSpPr>
        <p:pic>
          <p:nvPicPr>
            <p:cNvPr id="330" name="image195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0138" y="440068"/>
              <a:ext cx="722376" cy="617207"/>
            </a:xfrm>
            <a:prstGeom prst="rect">
              <a:avLst/>
            </a:prstGeom>
          </p:spPr>
        </p:pic>
        <p:grpSp>
          <p:nvGrpSpPr>
            <p:cNvPr id="331" name="Group 331"/>
            <p:cNvGrpSpPr/>
            <p:nvPr/>
          </p:nvGrpSpPr>
          <p:grpSpPr>
            <a:xfrm>
              <a:off x="9894049" y="373063"/>
              <a:ext cx="1334554" cy="851294"/>
              <a:chOff x="9894049" y="373063"/>
              <a:chExt cx="1334554" cy="851294"/>
            </a:xfrm>
          </p:grpSpPr>
          <p:pic>
            <p:nvPicPr>
              <p:cNvPr id="332" name="image196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94049" y="373063"/>
                <a:ext cx="1334554" cy="851294"/>
              </a:xfrm>
              <a:prstGeom prst="rect">
                <a:avLst/>
              </a:prstGeom>
            </p:spPr>
          </p:pic>
        </p:grpSp>
      </p:grpSp>
      <p:sp>
        <p:nvSpPr>
          <p:cNvPr id="333" name="Text Box 333"/>
          <p:cNvSpPr txBox="1">
            <a:spLocks noChangeArrowheads="1"/>
          </p:cNvSpPr>
          <p:nvPr/>
        </p:nvSpPr>
        <p:spPr bwMode="auto">
          <a:xfrm>
            <a:off x="885050" y="479031"/>
            <a:ext cx="3736823" cy="1029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" marR="182753" indent="-25" algn="l">
              <a:lnSpc>
                <a:spcPct val="102135"/>
              </a:lnSpc>
              <a:spcAft>
                <a:spcPts val="0"/>
              </a:spcAft>
            </a:pPr>
            <a:r>
              <a:rPr sz="5995" b="1" kern="2" cap="all" spc="-55" dirty="0">
                <a:latin typeface="Open Sans"/>
              </a:rPr>
              <a:t>ТОП 50</a:t>
            </a:r>
          </a:p>
        </p:txBody>
      </p:sp>
      <p:grpSp>
        <p:nvGrpSpPr>
          <p:cNvPr id="832" name="Group 5">
            <a:extLst>
              <a:ext uri="{FF2B5EF4-FFF2-40B4-BE49-F238E27FC236}">
                <a16:creationId xmlns:a16="http://schemas.microsoft.com/office/drawing/2014/main" id="{61240AD2-28A0-41A2-BBDD-80C173AF949B}"/>
              </a:ext>
            </a:extLst>
          </p:cNvPr>
          <p:cNvGrpSpPr/>
          <p:nvPr/>
        </p:nvGrpSpPr>
        <p:grpSpPr>
          <a:xfrm>
            <a:off x="715850" y="1355437"/>
            <a:ext cx="11279975" cy="6075515"/>
            <a:chOff x="789953" y="817143"/>
            <a:chExt cx="11279975" cy="6075515"/>
          </a:xfrm>
        </p:grpSpPr>
        <p:grpSp>
          <p:nvGrpSpPr>
            <p:cNvPr id="833" name="Group 6">
              <a:extLst>
                <a:ext uri="{FF2B5EF4-FFF2-40B4-BE49-F238E27FC236}">
                  <a16:creationId xmlns:a16="http://schemas.microsoft.com/office/drawing/2014/main" id="{93F39AAE-1A49-4FA0-B989-69B9D25DDE80}"/>
                </a:ext>
              </a:extLst>
            </p:cNvPr>
            <p:cNvGrpSpPr/>
            <p:nvPr/>
          </p:nvGrpSpPr>
          <p:grpSpPr>
            <a:xfrm>
              <a:off x="4409846" y="817143"/>
              <a:ext cx="7660081" cy="1493926"/>
              <a:chOff x="4409846" y="817143"/>
              <a:chExt cx="7660081" cy="1493926"/>
            </a:xfrm>
          </p:grpSpPr>
          <p:sp>
            <p:nvSpPr>
              <p:cNvPr id="841" name="Freeform 7">
                <a:extLst>
                  <a:ext uri="{FF2B5EF4-FFF2-40B4-BE49-F238E27FC236}">
                    <a16:creationId xmlns:a16="http://schemas.microsoft.com/office/drawing/2014/main" id="{D1369BEF-59BC-4318-BB62-75055C673D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09834" y="817143"/>
                <a:ext cx="7660081" cy="1493926"/>
              </a:xfrm>
              <a:custGeom>
                <a:avLst/>
                <a:gdLst/>
                <a:ahLst/>
                <a:cxnLst/>
                <a:rect l="0" t="0" r="r" b="b"/>
                <a:pathLst>
                  <a:path w="603156" h="117632">
                    <a:moveTo>
                      <a:pt x="0" y="58816"/>
                    </a:moveTo>
                    <a:cubicBezTo>
                      <a:pt x="0" y="91281"/>
                      <a:pt x="26352" y="117632"/>
                      <a:pt x="58816" y="117632"/>
                    </a:cubicBezTo>
                    <a:lnTo>
                      <a:pt x="603156" y="117632"/>
                    </a:lnTo>
                    <a:cubicBezTo>
                      <a:pt x="603156" y="117632"/>
                      <a:pt x="603156" y="117632"/>
                      <a:pt x="603156" y="117632"/>
                    </a:cubicBezTo>
                    <a:lnTo>
                      <a:pt x="603156" y="58816"/>
                    </a:lnTo>
                    <a:cubicBezTo>
                      <a:pt x="603156" y="26351"/>
                      <a:pt x="576804" y="0"/>
                      <a:pt x="544340" y="0"/>
                    </a:cubicBezTo>
                    <a:lnTo>
                      <a:pt x="58816" y="0"/>
                    </a:lnTo>
                    <a:cubicBezTo>
                      <a:pt x="26352" y="0"/>
                      <a:pt x="0" y="26351"/>
                      <a:pt x="0" y="58816"/>
                    </a:cubicBezTo>
                  </a:path>
                </a:pathLst>
              </a:custGeom>
              <a:solidFill>
                <a:srgbClr val="F4F4F4"/>
              </a:solidFill>
              <a:ln w="6223"/>
            </p:spPr>
          </p:sp>
        </p:grpSp>
        <p:grpSp>
          <p:nvGrpSpPr>
            <p:cNvPr id="834" name="Group 8">
              <a:extLst>
                <a:ext uri="{FF2B5EF4-FFF2-40B4-BE49-F238E27FC236}">
                  <a16:creationId xmlns:a16="http://schemas.microsoft.com/office/drawing/2014/main" id="{9F626CB3-36BB-4229-B9DA-EC935300F638}"/>
                </a:ext>
              </a:extLst>
            </p:cNvPr>
            <p:cNvGrpSpPr/>
            <p:nvPr/>
          </p:nvGrpSpPr>
          <p:grpSpPr>
            <a:xfrm>
              <a:off x="789953" y="2552510"/>
              <a:ext cx="11279962" cy="1493926"/>
              <a:chOff x="789953" y="2552510"/>
              <a:chExt cx="11279962" cy="1493926"/>
            </a:xfrm>
          </p:grpSpPr>
          <p:sp>
            <p:nvSpPr>
              <p:cNvPr id="840" name="Freeform 9">
                <a:extLst>
                  <a:ext uri="{FF2B5EF4-FFF2-40B4-BE49-F238E27FC236}">
                    <a16:creationId xmlns:a16="http://schemas.microsoft.com/office/drawing/2014/main" id="{4A23DDD9-9223-4171-A7D3-93AF118F8A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9953" y="2552510"/>
                <a:ext cx="11279950" cy="1493926"/>
              </a:xfrm>
              <a:custGeom>
                <a:avLst/>
                <a:gdLst/>
                <a:ahLst/>
                <a:cxnLst/>
                <a:rect l="0" t="0" r="r" b="b"/>
                <a:pathLst>
                  <a:path w="888186" h="117632">
                    <a:moveTo>
                      <a:pt x="0" y="58816"/>
                    </a:moveTo>
                    <a:cubicBezTo>
                      <a:pt x="0" y="91281"/>
                      <a:pt x="26352" y="117632"/>
                      <a:pt x="58816" y="117632"/>
                    </a:cubicBezTo>
                    <a:lnTo>
                      <a:pt x="829370" y="117632"/>
                    </a:lnTo>
                    <a:cubicBezTo>
                      <a:pt x="861835" y="117632"/>
                      <a:pt x="888186" y="91281"/>
                      <a:pt x="888186" y="58816"/>
                    </a:cubicBezTo>
                    <a:lnTo>
                      <a:pt x="888186" y="0"/>
                    </a:lnTo>
                    <a:cubicBezTo>
                      <a:pt x="888186" y="0"/>
                      <a:pt x="888186" y="0"/>
                      <a:pt x="888186" y="0"/>
                    </a:cubicBezTo>
                    <a:lnTo>
                      <a:pt x="58816" y="0"/>
                    </a:lnTo>
                    <a:cubicBezTo>
                      <a:pt x="26352" y="0"/>
                      <a:pt x="0" y="26351"/>
                      <a:pt x="0" y="58816"/>
                    </a:cubicBezTo>
                  </a:path>
                </a:pathLst>
              </a:custGeom>
              <a:solidFill>
                <a:srgbClr val="F4F4F4"/>
              </a:solidFill>
              <a:ln w="6223"/>
            </p:spPr>
          </p:sp>
        </p:grpSp>
        <p:sp>
          <p:nvSpPr>
            <p:cNvPr id="835" name="Regular Shape 10">
              <a:extLst>
                <a:ext uri="{FF2B5EF4-FFF2-40B4-BE49-F238E27FC236}">
                  <a16:creationId xmlns:a16="http://schemas.microsoft.com/office/drawing/2014/main" id="{F7265724-751F-4615-9716-BDCDE33236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38104" y="2085505"/>
              <a:ext cx="1531811" cy="907860"/>
            </a:xfrm>
            <a:prstGeom prst="rect">
              <a:avLst/>
            </a:prstGeom>
            <a:solidFill>
              <a:srgbClr val="F4F4F4"/>
            </a:solidFill>
            <a:ln w="6223"/>
          </p:spPr>
        </p:sp>
        <p:grpSp>
          <p:nvGrpSpPr>
            <p:cNvPr id="836" name="Group 11">
              <a:extLst>
                <a:ext uri="{FF2B5EF4-FFF2-40B4-BE49-F238E27FC236}">
                  <a16:creationId xmlns:a16="http://schemas.microsoft.com/office/drawing/2014/main" id="{3AD855BB-462E-4396-B0CC-562A64A1032A}"/>
                </a:ext>
              </a:extLst>
            </p:cNvPr>
            <p:cNvGrpSpPr/>
            <p:nvPr/>
          </p:nvGrpSpPr>
          <p:grpSpPr>
            <a:xfrm>
              <a:off x="789965" y="4304284"/>
              <a:ext cx="11279962" cy="1493926"/>
              <a:chOff x="789965" y="4304284"/>
              <a:chExt cx="11279962" cy="1493926"/>
            </a:xfrm>
          </p:grpSpPr>
          <p:sp>
            <p:nvSpPr>
              <p:cNvPr id="839" name="Freeform 12">
                <a:extLst>
                  <a:ext uri="{FF2B5EF4-FFF2-40B4-BE49-F238E27FC236}">
                    <a16:creationId xmlns:a16="http://schemas.microsoft.com/office/drawing/2014/main" id="{92F404FF-6A75-4866-BAFF-6CD4D84B2C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9953" y="4304284"/>
                <a:ext cx="11279950" cy="1493926"/>
              </a:xfrm>
              <a:custGeom>
                <a:avLst/>
                <a:gdLst/>
                <a:ahLst/>
                <a:cxnLst/>
                <a:rect l="0" t="0" r="r" b="b"/>
                <a:pathLst>
                  <a:path w="888186" h="117632">
                    <a:moveTo>
                      <a:pt x="0" y="58816"/>
                    </a:moveTo>
                    <a:cubicBezTo>
                      <a:pt x="0" y="91281"/>
                      <a:pt x="26352" y="117632"/>
                      <a:pt x="58816" y="117632"/>
                    </a:cubicBezTo>
                    <a:lnTo>
                      <a:pt x="888186" y="117632"/>
                    </a:lnTo>
                    <a:cubicBezTo>
                      <a:pt x="888186" y="117632"/>
                      <a:pt x="888186" y="117632"/>
                      <a:pt x="888186" y="117632"/>
                    </a:cubicBezTo>
                    <a:lnTo>
                      <a:pt x="888186" y="58816"/>
                    </a:lnTo>
                    <a:cubicBezTo>
                      <a:pt x="888186" y="26351"/>
                      <a:pt x="861835" y="0"/>
                      <a:pt x="829370" y="0"/>
                    </a:cubicBezTo>
                    <a:lnTo>
                      <a:pt x="58816" y="0"/>
                    </a:lnTo>
                    <a:cubicBezTo>
                      <a:pt x="26352" y="0"/>
                      <a:pt x="0" y="26351"/>
                      <a:pt x="0" y="58816"/>
                    </a:cubicBezTo>
                  </a:path>
                </a:pathLst>
              </a:custGeom>
              <a:solidFill>
                <a:srgbClr val="F4F4F4"/>
              </a:solidFill>
              <a:ln w="6223"/>
            </p:spPr>
          </p:sp>
        </p:grpSp>
        <p:sp>
          <p:nvSpPr>
            <p:cNvPr id="837" name="Regular Shape 13">
              <a:extLst>
                <a:ext uri="{FF2B5EF4-FFF2-40B4-BE49-F238E27FC236}">
                  <a16:creationId xmlns:a16="http://schemas.microsoft.com/office/drawing/2014/main" id="{167F34B4-970B-446B-9A63-79B62DD51DB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633095" y="3447847"/>
              <a:ext cx="1845488" cy="1531811"/>
            </a:xfrm>
            <a:prstGeom prst="rect">
              <a:avLst/>
            </a:prstGeom>
            <a:solidFill>
              <a:srgbClr val="F4F4F4"/>
            </a:solidFill>
            <a:ln w="6223"/>
          </p:spPr>
        </p:sp>
        <p:sp>
          <p:nvSpPr>
            <p:cNvPr id="838" name="Regular Shape 14">
              <a:extLst>
                <a:ext uri="{FF2B5EF4-FFF2-40B4-BE49-F238E27FC236}">
                  <a16:creationId xmlns:a16="http://schemas.microsoft.com/office/drawing/2014/main" id="{736D248D-11BE-43EA-A30C-B12002B6CB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38117" y="5774398"/>
              <a:ext cx="1531811" cy="1118248"/>
            </a:xfrm>
            <a:prstGeom prst="rect">
              <a:avLst/>
            </a:prstGeom>
            <a:solidFill>
              <a:srgbClr val="F4F4F4"/>
            </a:solidFill>
            <a:ln w="6223"/>
          </p:spPr>
        </p:sp>
      </p:grpSp>
      <p:pic>
        <p:nvPicPr>
          <p:cNvPr id="842" name="image2.png">
            <a:extLst>
              <a:ext uri="{FF2B5EF4-FFF2-40B4-BE49-F238E27FC236}">
                <a16:creationId xmlns:a16="http://schemas.microsoft.com/office/drawing/2014/main" id="{66606C37-294F-4748-BF3D-264B2B6E1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613" y="3428778"/>
            <a:ext cx="795410" cy="1121732"/>
          </a:xfrm>
          <a:prstGeom prst="rect">
            <a:avLst/>
          </a:prstGeom>
        </p:spPr>
      </p:pic>
      <p:pic>
        <p:nvPicPr>
          <p:cNvPr id="843" name="image3.png">
            <a:extLst>
              <a:ext uri="{FF2B5EF4-FFF2-40B4-BE49-F238E27FC236}">
                <a16:creationId xmlns:a16="http://schemas.microsoft.com/office/drawing/2014/main" id="{727AF271-848B-457E-ABC1-57A7597FA0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918" y="1695649"/>
            <a:ext cx="682752" cy="987552"/>
          </a:xfrm>
          <a:prstGeom prst="rect">
            <a:avLst/>
          </a:prstGeom>
        </p:spPr>
      </p:pic>
      <p:pic>
        <p:nvPicPr>
          <p:cNvPr id="844" name="image8.png">
            <a:extLst>
              <a:ext uri="{FF2B5EF4-FFF2-40B4-BE49-F238E27FC236}">
                <a16:creationId xmlns:a16="http://schemas.microsoft.com/office/drawing/2014/main" id="{06C70399-0373-40AC-9006-5D4EFA5B95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440" y="5183459"/>
            <a:ext cx="682752" cy="1005840"/>
          </a:xfrm>
          <a:prstGeom prst="rect">
            <a:avLst/>
          </a:prstGeom>
        </p:spPr>
      </p:pic>
      <p:pic>
        <p:nvPicPr>
          <p:cNvPr id="845" name="image9.png">
            <a:extLst>
              <a:ext uri="{FF2B5EF4-FFF2-40B4-BE49-F238E27FC236}">
                <a16:creationId xmlns:a16="http://schemas.microsoft.com/office/drawing/2014/main" id="{60CC2CD4-6AD5-4D4E-81B4-804DBF3F4C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97" y="5189555"/>
            <a:ext cx="694944" cy="975360"/>
          </a:xfrm>
          <a:prstGeom prst="rect">
            <a:avLst/>
          </a:prstGeom>
        </p:spPr>
      </p:pic>
      <p:pic>
        <p:nvPicPr>
          <p:cNvPr id="846" name="image11.png">
            <a:extLst>
              <a:ext uri="{FF2B5EF4-FFF2-40B4-BE49-F238E27FC236}">
                <a16:creationId xmlns:a16="http://schemas.microsoft.com/office/drawing/2014/main" id="{22B3EC6C-33B2-474D-8F24-F0B4CDB85C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116" y="1739411"/>
            <a:ext cx="725424" cy="1005840"/>
          </a:xfrm>
          <a:prstGeom prst="rect">
            <a:avLst/>
          </a:prstGeom>
        </p:spPr>
      </p:pic>
      <p:pic>
        <p:nvPicPr>
          <p:cNvPr id="847" name="image12.png">
            <a:extLst>
              <a:ext uri="{FF2B5EF4-FFF2-40B4-BE49-F238E27FC236}">
                <a16:creationId xmlns:a16="http://schemas.microsoft.com/office/drawing/2014/main" id="{36016B89-BA3B-4B9F-8978-7DFCF77167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04" y="3488976"/>
            <a:ext cx="758660" cy="1020126"/>
          </a:xfrm>
          <a:prstGeom prst="rect">
            <a:avLst/>
          </a:prstGeom>
        </p:spPr>
      </p:pic>
      <p:sp>
        <p:nvSpPr>
          <p:cNvPr id="848" name="Text Box 33">
            <a:extLst>
              <a:ext uri="{FF2B5EF4-FFF2-40B4-BE49-F238E27FC236}">
                <a16:creationId xmlns:a16="http://schemas.microsoft.com/office/drawing/2014/main" id="{930DFC80-9D0A-49AF-B356-501B13651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899" y="1544439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1</a:t>
            </a:r>
          </a:p>
        </p:txBody>
      </p:sp>
      <p:grpSp>
        <p:nvGrpSpPr>
          <p:cNvPr id="849" name="Group 34">
            <a:extLst>
              <a:ext uri="{FF2B5EF4-FFF2-40B4-BE49-F238E27FC236}">
                <a16:creationId xmlns:a16="http://schemas.microsoft.com/office/drawing/2014/main" id="{332E4D4E-1544-4727-9445-9A9C1192A221}"/>
              </a:ext>
            </a:extLst>
          </p:cNvPr>
          <p:cNvGrpSpPr/>
          <p:nvPr/>
        </p:nvGrpSpPr>
        <p:grpSpPr>
          <a:xfrm>
            <a:off x="5486915" y="1486345"/>
            <a:ext cx="981456" cy="413207"/>
            <a:chOff x="5547360" y="908317"/>
            <a:chExt cx="981456" cy="413207"/>
          </a:xfrm>
        </p:grpSpPr>
        <p:grpSp>
          <p:nvGrpSpPr>
            <p:cNvPr id="850" name="Group 37">
              <a:extLst>
                <a:ext uri="{FF2B5EF4-FFF2-40B4-BE49-F238E27FC236}">
                  <a16:creationId xmlns:a16="http://schemas.microsoft.com/office/drawing/2014/main" id="{E50996DB-D6AD-4733-A79C-2BAA17FC8A5B}"/>
                </a:ext>
              </a:extLst>
            </p:cNvPr>
            <p:cNvGrpSpPr/>
            <p:nvPr/>
          </p:nvGrpSpPr>
          <p:grpSpPr>
            <a:xfrm>
              <a:off x="5549621" y="917131"/>
              <a:ext cx="402869" cy="404393"/>
              <a:chOff x="5549621" y="917131"/>
              <a:chExt cx="402869" cy="404393"/>
            </a:xfrm>
          </p:grpSpPr>
          <p:pic>
            <p:nvPicPr>
              <p:cNvPr id="852" name="image20.png">
                <a:extLst>
                  <a:ext uri="{FF2B5EF4-FFF2-40B4-BE49-F238E27FC236}">
                    <a16:creationId xmlns:a16="http://schemas.microsoft.com/office/drawing/2014/main" id="{6435D955-5AEE-41D2-9920-FC25D59DEA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47360" y="914413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851" name="image21.png">
              <a:extLst>
                <a:ext uri="{FF2B5EF4-FFF2-40B4-BE49-F238E27FC236}">
                  <a16:creationId xmlns:a16="http://schemas.microsoft.com/office/drawing/2014/main" id="{598BE3A3-79DA-4074-B3A0-318C0686A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60" y="908317"/>
              <a:ext cx="981456" cy="231648"/>
            </a:xfrm>
            <a:prstGeom prst="rect">
              <a:avLst/>
            </a:prstGeom>
          </p:spPr>
        </p:pic>
      </p:grpSp>
      <p:pic>
        <p:nvPicPr>
          <p:cNvPr id="853" name="image22.png">
            <a:extLst>
              <a:ext uri="{FF2B5EF4-FFF2-40B4-BE49-F238E27FC236}">
                <a16:creationId xmlns:a16="http://schemas.microsoft.com/office/drawing/2014/main" id="{0E074333-7D7B-4C76-AC14-D00B8AD88BE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751" y="3458287"/>
            <a:ext cx="763848" cy="1044131"/>
          </a:xfrm>
          <a:prstGeom prst="rect">
            <a:avLst/>
          </a:prstGeom>
        </p:spPr>
      </p:pic>
      <p:sp>
        <p:nvSpPr>
          <p:cNvPr id="854" name="Text Box 41">
            <a:extLst>
              <a:ext uri="{FF2B5EF4-FFF2-40B4-BE49-F238E27FC236}">
                <a16:creationId xmlns:a16="http://schemas.microsoft.com/office/drawing/2014/main" id="{85C0A3FA-26DB-4798-9257-B1B690AF0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5791" y="1544439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2</a:t>
            </a:r>
          </a:p>
        </p:txBody>
      </p:sp>
      <p:pic>
        <p:nvPicPr>
          <p:cNvPr id="855" name="image32.png">
            <a:extLst>
              <a:ext uri="{FF2B5EF4-FFF2-40B4-BE49-F238E27FC236}">
                <a16:creationId xmlns:a16="http://schemas.microsoft.com/office/drawing/2014/main" id="{8D95AA4D-08A6-450F-AD2B-9CB6D76C794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513" y="1670838"/>
            <a:ext cx="802151" cy="1095344"/>
          </a:xfrm>
          <a:prstGeom prst="rect">
            <a:avLst/>
          </a:prstGeom>
        </p:spPr>
      </p:pic>
      <p:pic>
        <p:nvPicPr>
          <p:cNvPr id="856" name="image33.png">
            <a:extLst>
              <a:ext uri="{FF2B5EF4-FFF2-40B4-BE49-F238E27FC236}">
                <a16:creationId xmlns:a16="http://schemas.microsoft.com/office/drawing/2014/main" id="{3D2CD400-C6F1-4CE0-9BDB-6DD347B436A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346" y="1471386"/>
            <a:ext cx="408432" cy="414528"/>
          </a:xfrm>
          <a:prstGeom prst="rect">
            <a:avLst/>
          </a:prstGeom>
        </p:spPr>
      </p:pic>
      <p:sp>
        <p:nvSpPr>
          <p:cNvPr id="857" name="Text Box 60">
            <a:extLst>
              <a:ext uri="{FF2B5EF4-FFF2-40B4-BE49-F238E27FC236}">
                <a16:creationId xmlns:a16="http://schemas.microsoft.com/office/drawing/2014/main" id="{1D0129DB-DAA7-4142-AC23-D41F38CF6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2720" y="1544439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3</a:t>
            </a:r>
          </a:p>
        </p:txBody>
      </p:sp>
      <p:sp>
        <p:nvSpPr>
          <p:cNvPr id="858" name="Freeform 61">
            <a:extLst>
              <a:ext uri="{FF2B5EF4-FFF2-40B4-BE49-F238E27FC236}">
                <a16:creationId xmlns:a16="http://schemas.microsoft.com/office/drawing/2014/main" id="{C53EFDDC-45C2-4001-8412-AC5201E6C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1599" y="1601116"/>
            <a:ext cx="232651" cy="181521"/>
          </a:xfrm>
          <a:custGeom>
            <a:avLst/>
            <a:gdLst/>
            <a:ahLst/>
            <a:cxnLst/>
            <a:rect l="0" t="0" r="r" b="b"/>
            <a:pathLst>
              <a:path w="18319" h="14293">
                <a:moveTo>
                  <a:pt x="9713" y="14262"/>
                </a:moveTo>
                <a:lnTo>
                  <a:pt x="9660" y="14257"/>
                </a:lnTo>
                <a:lnTo>
                  <a:pt x="9578" y="14181"/>
                </a:lnTo>
                <a:cubicBezTo>
                  <a:pt x="9446" y="14066"/>
                  <a:pt x="9310" y="13957"/>
                  <a:pt x="9182" y="13865"/>
                </a:cubicBezTo>
                <a:lnTo>
                  <a:pt x="9161" y="13842"/>
                </a:lnTo>
                <a:lnTo>
                  <a:pt x="9039" y="13730"/>
                </a:lnTo>
                <a:lnTo>
                  <a:pt x="8654" y="13145"/>
                </a:lnTo>
                <a:cubicBezTo>
                  <a:pt x="8210" y="12439"/>
                  <a:pt x="7864" y="11775"/>
                  <a:pt x="7705" y="11065"/>
                </a:cubicBezTo>
                <a:cubicBezTo>
                  <a:pt x="7684" y="10974"/>
                  <a:pt x="7650" y="10885"/>
                  <a:pt x="7592" y="10788"/>
                </a:cubicBezTo>
                <a:lnTo>
                  <a:pt x="7554" y="10603"/>
                </a:lnTo>
                <a:cubicBezTo>
                  <a:pt x="7503" y="10484"/>
                  <a:pt x="7430" y="10374"/>
                  <a:pt x="7337" y="10279"/>
                </a:cubicBezTo>
                <a:lnTo>
                  <a:pt x="7253" y="10196"/>
                </a:lnTo>
                <a:lnTo>
                  <a:pt x="7218" y="10140"/>
                </a:lnTo>
                <a:cubicBezTo>
                  <a:pt x="7165" y="10070"/>
                  <a:pt x="7110" y="10010"/>
                  <a:pt x="7057" y="9956"/>
                </a:cubicBezTo>
                <a:cubicBezTo>
                  <a:pt x="6852" y="9752"/>
                  <a:pt x="6560" y="9568"/>
                  <a:pt x="6395" y="9461"/>
                </a:cubicBezTo>
                <a:lnTo>
                  <a:pt x="6292" y="9386"/>
                </a:lnTo>
                <a:lnTo>
                  <a:pt x="6258" y="9350"/>
                </a:lnTo>
                <a:cubicBezTo>
                  <a:pt x="6168" y="9256"/>
                  <a:pt x="6060" y="9180"/>
                  <a:pt x="5944" y="9128"/>
                </a:cubicBezTo>
                <a:lnTo>
                  <a:pt x="5864" y="9108"/>
                </a:lnTo>
                <a:cubicBezTo>
                  <a:pt x="5805" y="9059"/>
                  <a:pt x="5712" y="8986"/>
                  <a:pt x="5581" y="8920"/>
                </a:cubicBezTo>
                <a:lnTo>
                  <a:pt x="5524" y="8898"/>
                </a:lnTo>
                <a:lnTo>
                  <a:pt x="5379" y="8795"/>
                </a:lnTo>
                <a:lnTo>
                  <a:pt x="5085" y="8705"/>
                </a:lnTo>
                <a:cubicBezTo>
                  <a:pt x="5048" y="8693"/>
                  <a:pt x="4823" y="8603"/>
                  <a:pt x="4625" y="8559"/>
                </a:cubicBezTo>
                <a:lnTo>
                  <a:pt x="4420" y="8539"/>
                </a:lnTo>
                <a:cubicBezTo>
                  <a:pt x="3575" y="8357"/>
                  <a:pt x="2668" y="8241"/>
                  <a:pt x="1873" y="8057"/>
                </a:cubicBezTo>
                <a:lnTo>
                  <a:pt x="1236" y="7880"/>
                </a:lnTo>
                <a:lnTo>
                  <a:pt x="1042" y="7773"/>
                </a:lnTo>
                <a:cubicBezTo>
                  <a:pt x="858" y="7700"/>
                  <a:pt x="699" y="7680"/>
                  <a:pt x="630" y="7675"/>
                </a:cubicBezTo>
                <a:lnTo>
                  <a:pt x="243" y="7612"/>
                </a:lnTo>
                <a:cubicBezTo>
                  <a:pt x="165" y="7605"/>
                  <a:pt x="88" y="7599"/>
                  <a:pt x="3" y="7597"/>
                </a:cubicBezTo>
                <a:lnTo>
                  <a:pt x="0" y="4490"/>
                </a:lnTo>
                <a:lnTo>
                  <a:pt x="340" y="4332"/>
                </a:lnTo>
                <a:lnTo>
                  <a:pt x="971" y="4082"/>
                </a:lnTo>
                <a:cubicBezTo>
                  <a:pt x="1950" y="3714"/>
                  <a:pt x="2945" y="3351"/>
                  <a:pt x="3942" y="2987"/>
                </a:cubicBezTo>
                <a:lnTo>
                  <a:pt x="5926" y="2246"/>
                </a:lnTo>
                <a:lnTo>
                  <a:pt x="6612" y="2164"/>
                </a:lnTo>
                <a:cubicBezTo>
                  <a:pt x="7826" y="2017"/>
                  <a:pt x="9269" y="1842"/>
                  <a:pt x="10681" y="1598"/>
                </a:cubicBezTo>
                <a:cubicBezTo>
                  <a:pt x="12542" y="1277"/>
                  <a:pt x="14485" y="821"/>
                  <a:pt x="15852" y="96"/>
                </a:cubicBezTo>
                <a:cubicBezTo>
                  <a:pt x="15902" y="71"/>
                  <a:pt x="15948" y="41"/>
                  <a:pt x="15990" y="0"/>
                </a:cubicBezTo>
                <a:lnTo>
                  <a:pt x="18319" y="0"/>
                </a:lnTo>
                <a:lnTo>
                  <a:pt x="18319" y="7202"/>
                </a:lnTo>
                <a:cubicBezTo>
                  <a:pt x="18249" y="7193"/>
                  <a:pt x="18179" y="7192"/>
                  <a:pt x="18105" y="7199"/>
                </a:cubicBezTo>
                <a:cubicBezTo>
                  <a:pt x="17592" y="7249"/>
                  <a:pt x="17207" y="7680"/>
                  <a:pt x="17205" y="8187"/>
                </a:cubicBezTo>
                <a:lnTo>
                  <a:pt x="17209" y="8278"/>
                </a:lnTo>
                <a:cubicBezTo>
                  <a:pt x="17210" y="8294"/>
                  <a:pt x="17210" y="8352"/>
                  <a:pt x="17180" y="8606"/>
                </a:cubicBezTo>
                <a:cubicBezTo>
                  <a:pt x="17170" y="8689"/>
                  <a:pt x="17158" y="8790"/>
                  <a:pt x="17148" y="8888"/>
                </a:cubicBezTo>
                <a:cubicBezTo>
                  <a:pt x="17144" y="8935"/>
                  <a:pt x="17140" y="8987"/>
                  <a:pt x="17136" y="9043"/>
                </a:cubicBezTo>
                <a:lnTo>
                  <a:pt x="17133" y="9145"/>
                </a:lnTo>
                <a:lnTo>
                  <a:pt x="17109" y="9372"/>
                </a:lnTo>
                <a:cubicBezTo>
                  <a:pt x="17077" y="9607"/>
                  <a:pt x="17024" y="9861"/>
                  <a:pt x="16954" y="10137"/>
                </a:cubicBezTo>
                <a:cubicBezTo>
                  <a:pt x="16859" y="10508"/>
                  <a:pt x="16744" y="10880"/>
                  <a:pt x="16620" y="11292"/>
                </a:cubicBezTo>
                <a:cubicBezTo>
                  <a:pt x="16514" y="11645"/>
                  <a:pt x="16405" y="12022"/>
                  <a:pt x="16308" y="12405"/>
                </a:cubicBezTo>
                <a:cubicBezTo>
                  <a:pt x="16171" y="12412"/>
                  <a:pt x="16010" y="12426"/>
                  <a:pt x="15838" y="12447"/>
                </a:cubicBezTo>
                <a:cubicBezTo>
                  <a:pt x="15218" y="12526"/>
                  <a:pt x="14349" y="12716"/>
                  <a:pt x="13425" y="13210"/>
                </a:cubicBezTo>
                <a:cubicBezTo>
                  <a:pt x="13062" y="13404"/>
                  <a:pt x="12720" y="13629"/>
                  <a:pt x="12402" y="13883"/>
                </a:cubicBezTo>
                <a:lnTo>
                  <a:pt x="12140" y="14098"/>
                </a:lnTo>
                <a:cubicBezTo>
                  <a:pt x="12033" y="14142"/>
                  <a:pt x="11941" y="14183"/>
                  <a:pt x="11846" y="14229"/>
                </a:cubicBezTo>
                <a:lnTo>
                  <a:pt x="11612" y="14253"/>
                </a:lnTo>
                <a:cubicBezTo>
                  <a:pt x="11320" y="14278"/>
                  <a:pt x="10997" y="14292"/>
                  <a:pt x="10661" y="14293"/>
                </a:cubicBezTo>
                <a:cubicBezTo>
                  <a:pt x="10325" y="14295"/>
                  <a:pt x="10003" y="14284"/>
                  <a:pt x="9713" y="14262"/>
                </a:cubicBezTo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 w="6363"/>
        </p:spPr>
      </p:sp>
      <p:sp>
        <p:nvSpPr>
          <p:cNvPr id="859" name="Text Box 62">
            <a:extLst>
              <a:ext uri="{FF2B5EF4-FFF2-40B4-BE49-F238E27FC236}">
                <a16:creationId xmlns:a16="http://schemas.microsoft.com/office/drawing/2014/main" id="{DF88A665-9932-473C-9C4A-F8A5BE2BD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0998" y="1544439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4</a:t>
            </a:r>
          </a:p>
        </p:txBody>
      </p:sp>
      <p:pic>
        <p:nvPicPr>
          <p:cNvPr id="860" name="image37.png">
            <a:extLst>
              <a:ext uri="{FF2B5EF4-FFF2-40B4-BE49-F238E27FC236}">
                <a16:creationId xmlns:a16="http://schemas.microsoft.com/office/drawing/2014/main" id="{AD99E9D8-5786-45A2-ADA6-22F25152105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091" y="5185384"/>
            <a:ext cx="747332" cy="1037559"/>
          </a:xfrm>
          <a:prstGeom prst="rect">
            <a:avLst/>
          </a:prstGeom>
        </p:spPr>
      </p:pic>
      <p:pic>
        <p:nvPicPr>
          <p:cNvPr id="861" name="image42.png">
            <a:extLst>
              <a:ext uri="{FF2B5EF4-FFF2-40B4-BE49-F238E27FC236}">
                <a16:creationId xmlns:a16="http://schemas.microsoft.com/office/drawing/2014/main" id="{66805088-B45C-4BB5-BC9B-6D6E07BBA8C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781" y="4948245"/>
            <a:ext cx="408432" cy="414528"/>
          </a:xfrm>
          <a:prstGeom prst="rect">
            <a:avLst/>
          </a:prstGeom>
        </p:spPr>
      </p:pic>
      <p:sp>
        <p:nvSpPr>
          <p:cNvPr id="862" name="Text Box 71">
            <a:extLst>
              <a:ext uri="{FF2B5EF4-FFF2-40B4-BE49-F238E27FC236}">
                <a16:creationId xmlns:a16="http://schemas.microsoft.com/office/drawing/2014/main" id="{8442E961-5963-4488-B9B8-58740A6E6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1415" y="1544439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5</a:t>
            </a:r>
          </a:p>
        </p:txBody>
      </p:sp>
      <p:pic>
        <p:nvPicPr>
          <p:cNvPr id="863" name="image43.png">
            <a:extLst>
              <a:ext uri="{FF2B5EF4-FFF2-40B4-BE49-F238E27FC236}">
                <a16:creationId xmlns:a16="http://schemas.microsoft.com/office/drawing/2014/main" id="{68721C79-D6CA-44C2-968A-2A12FF38875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950" y="5162186"/>
            <a:ext cx="725424" cy="993648"/>
          </a:xfrm>
          <a:prstGeom prst="rect">
            <a:avLst/>
          </a:prstGeom>
        </p:spPr>
      </p:pic>
      <p:pic>
        <p:nvPicPr>
          <p:cNvPr id="864" name="image48.png">
            <a:extLst>
              <a:ext uri="{FF2B5EF4-FFF2-40B4-BE49-F238E27FC236}">
                <a16:creationId xmlns:a16="http://schemas.microsoft.com/office/drawing/2014/main" id="{8FBC189F-B31F-416F-85B2-EC6B7A655BC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710" y="4982126"/>
            <a:ext cx="408432" cy="414528"/>
          </a:xfrm>
          <a:prstGeom prst="rect">
            <a:avLst/>
          </a:prstGeom>
        </p:spPr>
      </p:pic>
      <p:sp>
        <p:nvSpPr>
          <p:cNvPr id="865" name="Text Box 80">
            <a:extLst>
              <a:ext uri="{FF2B5EF4-FFF2-40B4-BE49-F238E27FC236}">
                <a16:creationId xmlns:a16="http://schemas.microsoft.com/office/drawing/2014/main" id="{A94F2F7E-F98E-4E51-8677-11AE69FD1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9147" y="1544439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6</a:t>
            </a:r>
          </a:p>
        </p:txBody>
      </p:sp>
      <p:pic>
        <p:nvPicPr>
          <p:cNvPr id="866" name="image53.png">
            <a:extLst>
              <a:ext uri="{FF2B5EF4-FFF2-40B4-BE49-F238E27FC236}">
                <a16:creationId xmlns:a16="http://schemas.microsoft.com/office/drawing/2014/main" id="{65683E76-5A9B-4AE4-B835-77B43C98138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82" y="3228355"/>
            <a:ext cx="408432" cy="408432"/>
          </a:xfrm>
          <a:prstGeom prst="rect">
            <a:avLst/>
          </a:prstGeom>
        </p:spPr>
      </p:pic>
      <p:sp>
        <p:nvSpPr>
          <p:cNvPr id="867" name="Text Box 88">
            <a:extLst>
              <a:ext uri="{FF2B5EF4-FFF2-40B4-BE49-F238E27FC236}">
                <a16:creationId xmlns:a16="http://schemas.microsoft.com/office/drawing/2014/main" id="{184AAAB9-F06F-4C92-BBC5-725AF965B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763" y="3320826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7</a:t>
            </a:r>
          </a:p>
        </p:txBody>
      </p:sp>
      <p:grpSp>
        <p:nvGrpSpPr>
          <p:cNvPr id="868" name="Group 89">
            <a:extLst>
              <a:ext uri="{FF2B5EF4-FFF2-40B4-BE49-F238E27FC236}">
                <a16:creationId xmlns:a16="http://schemas.microsoft.com/office/drawing/2014/main" id="{BB9EBF41-B7A0-4469-9693-B8FA8D225F64}"/>
              </a:ext>
            </a:extLst>
          </p:cNvPr>
          <p:cNvGrpSpPr/>
          <p:nvPr/>
        </p:nvGrpSpPr>
        <p:grpSpPr>
          <a:xfrm>
            <a:off x="2952067" y="3228355"/>
            <a:ext cx="987552" cy="1127760"/>
            <a:chOff x="1920240" y="2688349"/>
            <a:chExt cx="987552" cy="1127760"/>
          </a:xfrm>
        </p:grpSpPr>
        <p:pic>
          <p:nvPicPr>
            <p:cNvPr id="869" name="image54.png">
              <a:extLst>
                <a:ext uri="{FF2B5EF4-FFF2-40B4-BE49-F238E27FC236}">
                  <a16:creationId xmlns:a16="http://schemas.microsoft.com/office/drawing/2014/main" id="{FE08DE95-6BF0-4242-AA44-1793BB3E4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6064" y="3054109"/>
              <a:ext cx="871728" cy="652272"/>
            </a:xfrm>
            <a:prstGeom prst="rect">
              <a:avLst/>
            </a:prstGeom>
          </p:spPr>
        </p:pic>
        <p:pic>
          <p:nvPicPr>
            <p:cNvPr id="870" name="image55.png">
              <a:extLst>
                <a:ext uri="{FF2B5EF4-FFF2-40B4-BE49-F238E27FC236}">
                  <a16:creationId xmlns:a16="http://schemas.microsoft.com/office/drawing/2014/main" id="{125EEEDF-283D-45C2-9E4C-80473BDA0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5792" y="2950477"/>
              <a:ext cx="652272" cy="865632"/>
            </a:xfrm>
            <a:prstGeom prst="rect">
              <a:avLst/>
            </a:prstGeom>
          </p:spPr>
        </p:pic>
        <p:grpSp>
          <p:nvGrpSpPr>
            <p:cNvPr id="871" name="Group 92">
              <a:extLst>
                <a:ext uri="{FF2B5EF4-FFF2-40B4-BE49-F238E27FC236}">
                  <a16:creationId xmlns:a16="http://schemas.microsoft.com/office/drawing/2014/main" id="{979278CC-B0DA-4730-BD1A-AFD1903679A3}"/>
                </a:ext>
              </a:extLst>
            </p:cNvPr>
            <p:cNvGrpSpPr/>
            <p:nvPr/>
          </p:nvGrpSpPr>
          <p:grpSpPr>
            <a:xfrm>
              <a:off x="1920240" y="2688349"/>
              <a:ext cx="408432" cy="414528"/>
              <a:chOff x="1920240" y="2688349"/>
              <a:chExt cx="408432" cy="414528"/>
            </a:xfrm>
          </p:grpSpPr>
          <p:pic>
            <p:nvPicPr>
              <p:cNvPr id="872" name="image56.png">
                <a:extLst>
                  <a:ext uri="{FF2B5EF4-FFF2-40B4-BE49-F238E27FC236}">
                    <a16:creationId xmlns:a16="http://schemas.microsoft.com/office/drawing/2014/main" id="{8C6812A1-7EAA-445B-A225-5B35AE23F5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20240" y="2688349"/>
                <a:ext cx="408432" cy="414528"/>
              </a:xfrm>
              <a:prstGeom prst="rect">
                <a:avLst/>
              </a:prstGeom>
            </p:spPr>
          </p:pic>
        </p:grpSp>
      </p:grpSp>
      <p:pic>
        <p:nvPicPr>
          <p:cNvPr id="873" name="image58.png">
            <a:extLst>
              <a:ext uri="{FF2B5EF4-FFF2-40B4-BE49-F238E27FC236}">
                <a16:creationId xmlns:a16="http://schemas.microsoft.com/office/drawing/2014/main" id="{814468EC-D121-4C43-96AD-162373D8CE9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28" y="3468936"/>
            <a:ext cx="841248" cy="1059816"/>
          </a:xfrm>
          <a:prstGeom prst="rect">
            <a:avLst/>
          </a:prstGeom>
        </p:spPr>
      </p:pic>
      <p:pic>
        <p:nvPicPr>
          <p:cNvPr id="874" name="image59.png">
            <a:extLst>
              <a:ext uri="{FF2B5EF4-FFF2-40B4-BE49-F238E27FC236}">
                <a16:creationId xmlns:a16="http://schemas.microsoft.com/office/drawing/2014/main" id="{4D23234A-E290-4F82-85A5-A714532C4C2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716" y="3231192"/>
            <a:ext cx="408432" cy="408432"/>
          </a:xfrm>
          <a:prstGeom prst="rect">
            <a:avLst/>
          </a:prstGeom>
        </p:spPr>
      </p:pic>
      <p:sp>
        <p:nvSpPr>
          <p:cNvPr id="875" name="Text Box 97">
            <a:extLst>
              <a:ext uri="{FF2B5EF4-FFF2-40B4-BE49-F238E27FC236}">
                <a16:creationId xmlns:a16="http://schemas.microsoft.com/office/drawing/2014/main" id="{B4C4809D-5DC2-4D86-A59F-77CC3A39B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9666" y="3320826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8</a:t>
            </a:r>
          </a:p>
        </p:txBody>
      </p:sp>
      <p:sp>
        <p:nvSpPr>
          <p:cNvPr id="876" name="Freeform 98">
            <a:extLst>
              <a:ext uri="{FF2B5EF4-FFF2-40B4-BE49-F238E27FC236}">
                <a16:creationId xmlns:a16="http://schemas.microsoft.com/office/drawing/2014/main" id="{C0C027FF-DAAC-4974-988E-21D86FC95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2186" y="5099499"/>
            <a:ext cx="191529" cy="184722"/>
          </a:xfrm>
          <a:custGeom>
            <a:avLst/>
            <a:gdLst/>
            <a:ahLst/>
            <a:cxnLst/>
            <a:rect l="0" t="0" r="r" b="b"/>
            <a:pathLst>
              <a:path w="15081" h="14545">
                <a:moveTo>
                  <a:pt x="0" y="8423"/>
                </a:moveTo>
                <a:cubicBezTo>
                  <a:pt x="0" y="11802"/>
                  <a:pt x="2743" y="14545"/>
                  <a:pt x="6122" y="14545"/>
                </a:cubicBezTo>
                <a:lnTo>
                  <a:pt x="8959" y="14545"/>
                </a:lnTo>
                <a:cubicBezTo>
                  <a:pt x="12338" y="14545"/>
                  <a:pt x="15081" y="11802"/>
                  <a:pt x="15081" y="8423"/>
                </a:cubicBezTo>
                <a:lnTo>
                  <a:pt x="15081" y="6122"/>
                </a:lnTo>
                <a:cubicBezTo>
                  <a:pt x="15081" y="2744"/>
                  <a:pt x="12338" y="0"/>
                  <a:pt x="8959" y="0"/>
                </a:cubicBezTo>
                <a:lnTo>
                  <a:pt x="6122" y="0"/>
                </a:lnTo>
                <a:cubicBezTo>
                  <a:pt x="2743" y="0"/>
                  <a:pt x="0" y="2744"/>
                  <a:pt x="0" y="6122"/>
                </a:cubicBezTo>
                <a:lnTo>
                  <a:pt x="0" y="8423"/>
                </a:lnTo>
                <a:close/>
              </a:path>
            </a:pathLst>
          </a:custGeom>
          <a:blipFill rotWithShape="1">
            <a:blip r:embed="rId26">
              <a:alphaModFix/>
            </a:blip>
            <a:stretch>
              <a:fillRect/>
            </a:stretch>
          </a:blipFill>
          <a:ln w="6363"/>
        </p:spPr>
      </p:sp>
      <p:sp>
        <p:nvSpPr>
          <p:cNvPr id="877" name="Freeform 99">
            <a:extLst>
              <a:ext uri="{FF2B5EF4-FFF2-40B4-BE49-F238E27FC236}">
                <a16:creationId xmlns:a16="http://schemas.microsoft.com/office/drawing/2014/main" id="{8B9297A4-C0FD-4069-8ADC-52C00BCD4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7866" y="3326175"/>
            <a:ext cx="192545" cy="209017"/>
          </a:xfrm>
          <a:custGeom>
            <a:avLst/>
            <a:gdLst/>
            <a:ahLst/>
            <a:cxnLst/>
            <a:rect l="0" t="0" r="r" b="b"/>
            <a:pathLst>
              <a:path w="15161" h="16458">
                <a:moveTo>
                  <a:pt x="13837" y="16378"/>
                </a:moveTo>
                <a:cubicBezTo>
                  <a:pt x="12766" y="16306"/>
                  <a:pt x="11544" y="16211"/>
                  <a:pt x="10219" y="16110"/>
                </a:cubicBezTo>
                <a:cubicBezTo>
                  <a:pt x="8961" y="16014"/>
                  <a:pt x="7634" y="15915"/>
                  <a:pt x="6487" y="15844"/>
                </a:cubicBezTo>
                <a:cubicBezTo>
                  <a:pt x="6342" y="15837"/>
                  <a:pt x="6200" y="15827"/>
                  <a:pt x="6057" y="15820"/>
                </a:cubicBezTo>
                <a:lnTo>
                  <a:pt x="5640" y="15796"/>
                </a:lnTo>
                <a:lnTo>
                  <a:pt x="5366" y="15659"/>
                </a:lnTo>
                <a:cubicBezTo>
                  <a:pt x="5061" y="15519"/>
                  <a:pt x="4764" y="15401"/>
                  <a:pt x="4482" y="15306"/>
                </a:cubicBezTo>
                <a:lnTo>
                  <a:pt x="4248" y="15229"/>
                </a:lnTo>
                <a:lnTo>
                  <a:pt x="4180" y="15180"/>
                </a:lnTo>
                <a:cubicBezTo>
                  <a:pt x="3916" y="14995"/>
                  <a:pt x="3646" y="14830"/>
                  <a:pt x="3377" y="14685"/>
                </a:cubicBezTo>
                <a:cubicBezTo>
                  <a:pt x="2355" y="14138"/>
                  <a:pt x="1394" y="13901"/>
                  <a:pt x="712" y="13785"/>
                </a:cubicBezTo>
                <a:cubicBezTo>
                  <a:pt x="461" y="13745"/>
                  <a:pt x="221" y="13714"/>
                  <a:pt x="0" y="13694"/>
                </a:cubicBezTo>
                <a:lnTo>
                  <a:pt x="4" y="0"/>
                </a:lnTo>
                <a:lnTo>
                  <a:pt x="15156" y="0"/>
                </a:lnTo>
                <a:lnTo>
                  <a:pt x="15161" y="16458"/>
                </a:lnTo>
                <a:cubicBezTo>
                  <a:pt x="14782" y="16438"/>
                  <a:pt x="14338" y="16412"/>
                  <a:pt x="13837" y="16378"/>
                </a:cubicBezTo>
              </a:path>
            </a:pathLst>
          </a:custGeom>
          <a:blipFill rotWithShape="1">
            <a:blip r:embed="rId27">
              <a:alphaModFix/>
            </a:blip>
            <a:stretch>
              <a:fillRect/>
            </a:stretch>
          </a:blipFill>
          <a:ln w="6363"/>
        </p:spPr>
      </p:sp>
      <p:sp>
        <p:nvSpPr>
          <p:cNvPr id="878" name="Text Box 100">
            <a:extLst>
              <a:ext uri="{FF2B5EF4-FFF2-40B4-BE49-F238E27FC236}">
                <a16:creationId xmlns:a16="http://schemas.microsoft.com/office/drawing/2014/main" id="{8A993676-07FC-403A-878C-6F4E7D9BD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874" y="3273963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lang="ru-RU" sz="890" b="1" kern="2" spc="-25" dirty="0">
                <a:latin typeface="Noto Sans"/>
              </a:rPr>
              <a:t>10</a:t>
            </a:r>
            <a:endParaRPr sz="890" b="1" kern="2" spc="-25" dirty="0">
              <a:latin typeface="Noto Sans"/>
            </a:endParaRPr>
          </a:p>
        </p:txBody>
      </p:sp>
      <p:sp>
        <p:nvSpPr>
          <p:cNvPr id="879" name="Text Box 107">
            <a:extLst>
              <a:ext uri="{FF2B5EF4-FFF2-40B4-BE49-F238E27FC236}">
                <a16:creationId xmlns:a16="http://schemas.microsoft.com/office/drawing/2014/main" id="{1A2653C3-EE9E-4C0E-B12A-4F5016E3D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9766" y="3273963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lang="ru-RU" sz="890" b="1" kern="2" spc="-25" dirty="0">
                <a:latin typeface="Noto Sans"/>
              </a:rPr>
              <a:t>11</a:t>
            </a:r>
            <a:endParaRPr sz="890" b="1" kern="2" spc="-25" dirty="0">
              <a:latin typeface="Noto Sans"/>
            </a:endParaRPr>
          </a:p>
        </p:txBody>
      </p:sp>
      <p:grpSp>
        <p:nvGrpSpPr>
          <p:cNvPr id="880" name="Group 108">
            <a:extLst>
              <a:ext uri="{FF2B5EF4-FFF2-40B4-BE49-F238E27FC236}">
                <a16:creationId xmlns:a16="http://schemas.microsoft.com/office/drawing/2014/main" id="{C371C669-51B6-4513-83FF-783B541B9635}"/>
              </a:ext>
            </a:extLst>
          </p:cNvPr>
          <p:cNvGrpSpPr/>
          <p:nvPr/>
        </p:nvGrpSpPr>
        <p:grpSpPr>
          <a:xfrm>
            <a:off x="10237299" y="1572620"/>
            <a:ext cx="987552" cy="1127760"/>
            <a:chOff x="6851904" y="2639581"/>
            <a:chExt cx="987552" cy="1127760"/>
          </a:xfrm>
        </p:grpSpPr>
        <p:pic>
          <p:nvPicPr>
            <p:cNvPr id="881" name="image66.png">
              <a:extLst>
                <a:ext uri="{FF2B5EF4-FFF2-40B4-BE49-F238E27FC236}">
                  <a16:creationId xmlns:a16="http://schemas.microsoft.com/office/drawing/2014/main" id="{A0F7772D-116B-45D8-82FE-315016B1F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3824" y="3005341"/>
              <a:ext cx="865632" cy="658368"/>
            </a:xfrm>
            <a:prstGeom prst="rect">
              <a:avLst/>
            </a:prstGeom>
          </p:spPr>
        </p:pic>
        <p:pic>
          <p:nvPicPr>
            <p:cNvPr id="882" name="image67.png">
              <a:extLst>
                <a:ext uri="{FF2B5EF4-FFF2-40B4-BE49-F238E27FC236}">
                  <a16:creationId xmlns:a16="http://schemas.microsoft.com/office/drawing/2014/main" id="{E735924B-2A6E-413E-BCE6-48E89C936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7456" y="2901709"/>
              <a:ext cx="652272" cy="865632"/>
            </a:xfrm>
            <a:prstGeom prst="rect">
              <a:avLst/>
            </a:prstGeom>
          </p:spPr>
        </p:pic>
        <p:grpSp>
          <p:nvGrpSpPr>
            <p:cNvPr id="883" name="Group 111">
              <a:extLst>
                <a:ext uri="{FF2B5EF4-FFF2-40B4-BE49-F238E27FC236}">
                  <a16:creationId xmlns:a16="http://schemas.microsoft.com/office/drawing/2014/main" id="{58CBC6DF-44B0-4E4D-B33D-9990589A6B8C}"/>
                </a:ext>
              </a:extLst>
            </p:cNvPr>
            <p:cNvGrpSpPr/>
            <p:nvPr/>
          </p:nvGrpSpPr>
          <p:grpSpPr>
            <a:xfrm>
              <a:off x="6858000" y="2645677"/>
              <a:ext cx="402336" cy="408432"/>
              <a:chOff x="6858000" y="2645677"/>
              <a:chExt cx="402336" cy="408432"/>
            </a:xfrm>
          </p:grpSpPr>
          <p:pic>
            <p:nvPicPr>
              <p:cNvPr id="885" name="image68.png">
                <a:extLst>
                  <a:ext uri="{FF2B5EF4-FFF2-40B4-BE49-F238E27FC236}">
                    <a16:creationId xmlns:a16="http://schemas.microsoft.com/office/drawing/2014/main" id="{1269196A-8C37-4216-9E99-9C936D5D9A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58000" y="2645677"/>
                <a:ext cx="402336" cy="408432"/>
              </a:xfrm>
              <a:prstGeom prst="rect">
                <a:avLst/>
              </a:prstGeom>
            </p:spPr>
          </p:pic>
        </p:grpSp>
        <p:pic>
          <p:nvPicPr>
            <p:cNvPr id="884" name="image69.png">
              <a:extLst>
                <a:ext uri="{FF2B5EF4-FFF2-40B4-BE49-F238E27FC236}">
                  <a16:creationId xmlns:a16="http://schemas.microsoft.com/office/drawing/2014/main" id="{3CE41B57-216C-4009-8BE7-4BA629A41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1904" y="2639581"/>
              <a:ext cx="987552" cy="225552"/>
            </a:xfrm>
            <a:prstGeom prst="rect">
              <a:avLst/>
            </a:prstGeom>
          </p:spPr>
        </p:pic>
      </p:grpSp>
      <p:grpSp>
        <p:nvGrpSpPr>
          <p:cNvPr id="886" name="Group 115">
            <a:extLst>
              <a:ext uri="{FF2B5EF4-FFF2-40B4-BE49-F238E27FC236}">
                <a16:creationId xmlns:a16="http://schemas.microsoft.com/office/drawing/2014/main" id="{42CB79F3-F883-48DA-A387-70BB97DC5E3A}"/>
              </a:ext>
            </a:extLst>
          </p:cNvPr>
          <p:cNvGrpSpPr/>
          <p:nvPr/>
        </p:nvGrpSpPr>
        <p:grpSpPr>
          <a:xfrm>
            <a:off x="626674" y="3239648"/>
            <a:ext cx="400825" cy="402349"/>
            <a:chOff x="4436402" y="2638095"/>
            <a:chExt cx="400825" cy="402349"/>
          </a:xfrm>
        </p:grpSpPr>
        <p:grpSp>
          <p:nvGrpSpPr>
            <p:cNvPr id="887" name="Group 116">
              <a:extLst>
                <a:ext uri="{FF2B5EF4-FFF2-40B4-BE49-F238E27FC236}">
                  <a16:creationId xmlns:a16="http://schemas.microsoft.com/office/drawing/2014/main" id="{EC64CF31-BE99-47C3-8159-D4866FEF961A}"/>
                </a:ext>
              </a:extLst>
            </p:cNvPr>
            <p:cNvGrpSpPr/>
            <p:nvPr/>
          </p:nvGrpSpPr>
          <p:grpSpPr>
            <a:xfrm>
              <a:off x="4436402" y="2638095"/>
              <a:ext cx="400825" cy="402349"/>
              <a:chOff x="4436402" y="2638095"/>
              <a:chExt cx="400825" cy="402349"/>
            </a:xfrm>
          </p:grpSpPr>
          <p:pic>
            <p:nvPicPr>
              <p:cNvPr id="888" name="image71.png">
                <a:extLst>
                  <a:ext uri="{FF2B5EF4-FFF2-40B4-BE49-F238E27FC236}">
                    <a16:creationId xmlns:a16="http://schemas.microsoft.com/office/drawing/2014/main" id="{4E4DA58F-AB3F-49B9-893D-38B1DC713D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31792" y="2633485"/>
                <a:ext cx="408432" cy="408432"/>
              </a:xfrm>
              <a:prstGeom prst="rect">
                <a:avLst/>
              </a:prstGeom>
            </p:spPr>
          </p:pic>
        </p:grpSp>
      </p:grpSp>
      <p:sp>
        <p:nvSpPr>
          <p:cNvPr id="889" name="Text Box 118">
            <a:extLst>
              <a:ext uri="{FF2B5EF4-FFF2-40B4-BE49-F238E27FC236}">
                <a16:creationId xmlns:a16="http://schemas.microsoft.com/office/drawing/2014/main" id="{31E3547C-8F8B-468E-AD7F-BA8414816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6695" y="3273963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lang="ru-RU" sz="890" b="1" kern="2" spc="-25" dirty="0">
                <a:latin typeface="Noto Sans"/>
              </a:rPr>
              <a:t>12</a:t>
            </a:r>
            <a:endParaRPr sz="890" b="1" kern="2" spc="-25" dirty="0">
              <a:latin typeface="Noto Sans"/>
            </a:endParaRPr>
          </a:p>
        </p:txBody>
      </p:sp>
      <p:sp>
        <p:nvSpPr>
          <p:cNvPr id="890" name="Text Box 119">
            <a:extLst>
              <a:ext uri="{FF2B5EF4-FFF2-40B4-BE49-F238E27FC236}">
                <a16:creationId xmlns:a16="http://schemas.microsoft.com/office/drawing/2014/main" id="{0EF6F1A1-A8E4-41C7-8C8B-132B540EE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4973" y="3273963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lang="ru-RU" sz="890" b="1" kern="2" spc="-25" dirty="0">
                <a:latin typeface="Noto Sans"/>
              </a:rPr>
              <a:t>13</a:t>
            </a:r>
            <a:endParaRPr sz="890" b="1" kern="2" spc="-25" dirty="0">
              <a:latin typeface="Noto Sans"/>
            </a:endParaRPr>
          </a:p>
        </p:txBody>
      </p:sp>
      <p:sp>
        <p:nvSpPr>
          <p:cNvPr id="891" name="Text Box 126">
            <a:extLst>
              <a:ext uri="{FF2B5EF4-FFF2-40B4-BE49-F238E27FC236}">
                <a16:creationId xmlns:a16="http://schemas.microsoft.com/office/drawing/2014/main" id="{E7CEDA36-E7FC-467E-8E07-4241D7599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5390" y="3273963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lang="ru-RU" sz="890" b="1" kern="2" spc="-25" dirty="0">
                <a:latin typeface="Noto Sans"/>
              </a:rPr>
              <a:t>14</a:t>
            </a:r>
            <a:endParaRPr sz="890" b="1" kern="2" spc="-25" dirty="0">
              <a:latin typeface="Noto Sans"/>
            </a:endParaRPr>
          </a:p>
        </p:txBody>
      </p:sp>
      <p:pic>
        <p:nvPicPr>
          <p:cNvPr id="892" name="image76.png">
            <a:extLst>
              <a:ext uri="{FF2B5EF4-FFF2-40B4-BE49-F238E27FC236}">
                <a16:creationId xmlns:a16="http://schemas.microsoft.com/office/drawing/2014/main" id="{091C13CE-F545-4525-B677-15A2C7CC0FD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749" y="3466505"/>
            <a:ext cx="725424" cy="1011936"/>
          </a:xfrm>
          <a:prstGeom prst="rect">
            <a:avLst/>
          </a:prstGeom>
        </p:spPr>
      </p:pic>
      <p:pic>
        <p:nvPicPr>
          <p:cNvPr id="893" name="image81.png">
            <a:extLst>
              <a:ext uri="{FF2B5EF4-FFF2-40B4-BE49-F238E27FC236}">
                <a16:creationId xmlns:a16="http://schemas.microsoft.com/office/drawing/2014/main" id="{0EC7C5C8-2D18-4164-B6BA-13B8CD719D3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523" y="3256265"/>
            <a:ext cx="408432" cy="408432"/>
          </a:xfrm>
          <a:prstGeom prst="rect">
            <a:avLst/>
          </a:prstGeom>
        </p:spPr>
      </p:pic>
      <p:sp>
        <p:nvSpPr>
          <p:cNvPr id="894" name="Text Box 135">
            <a:extLst>
              <a:ext uri="{FF2B5EF4-FFF2-40B4-BE49-F238E27FC236}">
                <a16:creationId xmlns:a16="http://schemas.microsoft.com/office/drawing/2014/main" id="{62D6B195-30F5-446D-ABC1-A9B95B9A4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3122" y="3273963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lang="ru-RU" sz="890" b="1" kern="2" spc="-25" dirty="0">
                <a:latin typeface="Noto Sans"/>
              </a:rPr>
              <a:t>15</a:t>
            </a:r>
            <a:endParaRPr sz="890" b="1" kern="2" spc="-25" dirty="0">
              <a:latin typeface="Noto Sans"/>
            </a:endParaRPr>
          </a:p>
        </p:txBody>
      </p:sp>
      <p:grpSp>
        <p:nvGrpSpPr>
          <p:cNvPr id="895" name="Group 136">
            <a:extLst>
              <a:ext uri="{FF2B5EF4-FFF2-40B4-BE49-F238E27FC236}">
                <a16:creationId xmlns:a16="http://schemas.microsoft.com/office/drawing/2014/main" id="{81D133AB-3D19-4D0E-8656-906C8FC13BAF}"/>
              </a:ext>
            </a:extLst>
          </p:cNvPr>
          <p:cNvGrpSpPr/>
          <p:nvPr/>
        </p:nvGrpSpPr>
        <p:grpSpPr>
          <a:xfrm>
            <a:off x="700089" y="4970099"/>
            <a:ext cx="981456" cy="1121664"/>
            <a:chOff x="774192" y="4431805"/>
            <a:chExt cx="981456" cy="1121664"/>
          </a:xfrm>
        </p:grpSpPr>
        <p:pic>
          <p:nvPicPr>
            <p:cNvPr id="896" name="image82.png">
              <a:extLst>
                <a:ext uri="{FF2B5EF4-FFF2-40B4-BE49-F238E27FC236}">
                  <a16:creationId xmlns:a16="http://schemas.microsoft.com/office/drawing/2014/main" id="{1D8D260C-663A-4478-88B5-33C8F36C6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016" y="4797565"/>
              <a:ext cx="865632" cy="652272"/>
            </a:xfrm>
            <a:prstGeom prst="rect">
              <a:avLst/>
            </a:prstGeom>
          </p:spPr>
        </p:pic>
        <p:pic>
          <p:nvPicPr>
            <p:cNvPr id="897" name="image83.png">
              <a:extLst>
                <a:ext uri="{FF2B5EF4-FFF2-40B4-BE49-F238E27FC236}">
                  <a16:creationId xmlns:a16="http://schemas.microsoft.com/office/drawing/2014/main" id="{EDF568A1-E3AE-4A99-B08A-F9FC4F60A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9744" y="4687837"/>
              <a:ext cx="652272" cy="865632"/>
            </a:xfrm>
            <a:prstGeom prst="rect">
              <a:avLst/>
            </a:prstGeom>
          </p:spPr>
        </p:pic>
        <p:grpSp>
          <p:nvGrpSpPr>
            <p:cNvPr id="898" name="Group 139">
              <a:extLst>
                <a:ext uri="{FF2B5EF4-FFF2-40B4-BE49-F238E27FC236}">
                  <a16:creationId xmlns:a16="http://schemas.microsoft.com/office/drawing/2014/main" id="{FF88A463-D1AE-43C5-9B52-E37F23B3811E}"/>
                </a:ext>
              </a:extLst>
            </p:cNvPr>
            <p:cNvGrpSpPr/>
            <p:nvPr/>
          </p:nvGrpSpPr>
          <p:grpSpPr>
            <a:xfrm>
              <a:off x="774192" y="4431805"/>
              <a:ext cx="408432" cy="408432"/>
              <a:chOff x="774192" y="4431805"/>
              <a:chExt cx="408432" cy="408432"/>
            </a:xfrm>
          </p:grpSpPr>
          <p:pic>
            <p:nvPicPr>
              <p:cNvPr id="900" name="image84.png">
                <a:extLst>
                  <a:ext uri="{FF2B5EF4-FFF2-40B4-BE49-F238E27FC236}">
                    <a16:creationId xmlns:a16="http://schemas.microsoft.com/office/drawing/2014/main" id="{21ED7FB0-C199-47E1-AE06-8BC3B1EFF4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4192" y="4431805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899" name="image85.png">
              <a:extLst>
                <a:ext uri="{FF2B5EF4-FFF2-40B4-BE49-F238E27FC236}">
                  <a16:creationId xmlns:a16="http://schemas.microsoft.com/office/drawing/2014/main" id="{174C6B6D-DAAB-4C9E-B81E-94B0C7659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192" y="4431805"/>
              <a:ext cx="981456" cy="225552"/>
            </a:xfrm>
            <a:prstGeom prst="rect">
              <a:avLst/>
            </a:prstGeom>
          </p:spPr>
        </p:pic>
      </p:grpSp>
      <p:sp>
        <p:nvSpPr>
          <p:cNvPr id="901" name="Text Box 142">
            <a:extLst>
              <a:ext uri="{FF2B5EF4-FFF2-40B4-BE49-F238E27FC236}">
                <a16:creationId xmlns:a16="http://schemas.microsoft.com/office/drawing/2014/main" id="{13896410-96D4-464B-8BAE-6BFFE7DC4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0913" y="5062275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16</a:t>
            </a:r>
          </a:p>
        </p:txBody>
      </p:sp>
      <p:grpSp>
        <p:nvGrpSpPr>
          <p:cNvPr id="902" name="Group 143">
            <a:extLst>
              <a:ext uri="{FF2B5EF4-FFF2-40B4-BE49-F238E27FC236}">
                <a16:creationId xmlns:a16="http://schemas.microsoft.com/office/drawing/2014/main" id="{50EB29B1-ED9D-4E56-AC07-BB92E599D161}"/>
              </a:ext>
            </a:extLst>
          </p:cNvPr>
          <p:cNvGrpSpPr/>
          <p:nvPr/>
        </p:nvGrpSpPr>
        <p:grpSpPr>
          <a:xfrm>
            <a:off x="1901001" y="4970099"/>
            <a:ext cx="987552" cy="1121664"/>
            <a:chOff x="1975104" y="4431805"/>
            <a:chExt cx="987552" cy="1121664"/>
          </a:xfrm>
        </p:grpSpPr>
        <p:pic>
          <p:nvPicPr>
            <p:cNvPr id="903" name="image86.png">
              <a:extLst>
                <a:ext uri="{FF2B5EF4-FFF2-40B4-BE49-F238E27FC236}">
                  <a16:creationId xmlns:a16="http://schemas.microsoft.com/office/drawing/2014/main" id="{09B7DB6B-31A1-4D72-B7A7-53977C995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7024" y="4797565"/>
              <a:ext cx="865632" cy="652272"/>
            </a:xfrm>
            <a:prstGeom prst="rect">
              <a:avLst/>
            </a:prstGeom>
          </p:spPr>
        </p:pic>
        <p:pic>
          <p:nvPicPr>
            <p:cNvPr id="904" name="image87.png">
              <a:extLst>
                <a:ext uri="{FF2B5EF4-FFF2-40B4-BE49-F238E27FC236}">
                  <a16:creationId xmlns:a16="http://schemas.microsoft.com/office/drawing/2014/main" id="{E99DB988-ABDF-499A-B5F3-AAF9A7CC5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656" y="4687837"/>
              <a:ext cx="652272" cy="865632"/>
            </a:xfrm>
            <a:prstGeom prst="rect">
              <a:avLst/>
            </a:prstGeom>
          </p:spPr>
        </p:pic>
        <p:grpSp>
          <p:nvGrpSpPr>
            <p:cNvPr id="905" name="Group 146">
              <a:extLst>
                <a:ext uri="{FF2B5EF4-FFF2-40B4-BE49-F238E27FC236}">
                  <a16:creationId xmlns:a16="http://schemas.microsoft.com/office/drawing/2014/main" id="{2C48BAA4-4572-4FBE-8818-754977187D73}"/>
                </a:ext>
              </a:extLst>
            </p:cNvPr>
            <p:cNvGrpSpPr/>
            <p:nvPr/>
          </p:nvGrpSpPr>
          <p:grpSpPr>
            <a:xfrm>
              <a:off x="1981200" y="4431805"/>
              <a:ext cx="408432" cy="408432"/>
              <a:chOff x="1981200" y="4431805"/>
              <a:chExt cx="408432" cy="408432"/>
            </a:xfrm>
          </p:grpSpPr>
          <p:pic>
            <p:nvPicPr>
              <p:cNvPr id="907" name="image88.png">
                <a:extLst>
                  <a:ext uri="{FF2B5EF4-FFF2-40B4-BE49-F238E27FC236}">
                    <a16:creationId xmlns:a16="http://schemas.microsoft.com/office/drawing/2014/main" id="{02A38D78-1CF5-432C-B208-5880170EFC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81200" y="4431805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906" name="image89.png">
              <a:extLst>
                <a:ext uri="{FF2B5EF4-FFF2-40B4-BE49-F238E27FC236}">
                  <a16:creationId xmlns:a16="http://schemas.microsoft.com/office/drawing/2014/main" id="{689A28DA-86AC-48E2-8CF9-E685F3401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5104" y="4431805"/>
              <a:ext cx="987552" cy="225552"/>
            </a:xfrm>
            <a:prstGeom prst="rect">
              <a:avLst/>
            </a:prstGeom>
          </p:spPr>
        </p:pic>
      </p:grpSp>
      <p:pic>
        <p:nvPicPr>
          <p:cNvPr id="908" name="image90.png">
            <a:extLst>
              <a:ext uri="{FF2B5EF4-FFF2-40B4-BE49-F238E27FC236}">
                <a16:creationId xmlns:a16="http://schemas.microsoft.com/office/drawing/2014/main" id="{6658E014-DAAE-453D-901D-700FEF352DC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28" y="5246653"/>
            <a:ext cx="574319" cy="882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9" name="image91.png">
            <a:extLst>
              <a:ext uri="{FF2B5EF4-FFF2-40B4-BE49-F238E27FC236}">
                <a16:creationId xmlns:a16="http://schemas.microsoft.com/office/drawing/2014/main" id="{09D574E5-7B3C-4487-8F65-08873E4F5A4A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411" y="4978277"/>
            <a:ext cx="408432" cy="408432"/>
          </a:xfrm>
          <a:prstGeom prst="rect">
            <a:avLst/>
          </a:prstGeom>
        </p:spPr>
      </p:pic>
      <p:sp>
        <p:nvSpPr>
          <p:cNvPr id="910" name="Text Box 151">
            <a:extLst>
              <a:ext uri="{FF2B5EF4-FFF2-40B4-BE49-F238E27FC236}">
                <a16:creationId xmlns:a16="http://schemas.microsoft.com/office/drawing/2014/main" id="{F08F41F9-B2A4-4FA6-AFD7-DD8051FA2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6816" y="5062275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17</a:t>
            </a:r>
          </a:p>
        </p:txBody>
      </p:sp>
      <p:sp>
        <p:nvSpPr>
          <p:cNvPr id="911" name="Text Box 153">
            <a:extLst>
              <a:ext uri="{FF2B5EF4-FFF2-40B4-BE49-F238E27FC236}">
                <a16:creationId xmlns:a16="http://schemas.microsoft.com/office/drawing/2014/main" id="{850C9013-1289-47BF-854C-A3B83DD4C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546" y="3321588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9</a:t>
            </a:r>
          </a:p>
        </p:txBody>
      </p:sp>
      <p:sp>
        <p:nvSpPr>
          <p:cNvPr id="912" name="Text Box 161">
            <a:extLst>
              <a:ext uri="{FF2B5EF4-FFF2-40B4-BE49-F238E27FC236}">
                <a16:creationId xmlns:a16="http://schemas.microsoft.com/office/drawing/2014/main" id="{34A20BA9-6547-4F9A-9782-23900B040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1013" y="5062263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18</a:t>
            </a:r>
          </a:p>
        </p:txBody>
      </p:sp>
      <p:grpSp>
        <p:nvGrpSpPr>
          <p:cNvPr id="913" name="Group 162">
            <a:extLst>
              <a:ext uri="{FF2B5EF4-FFF2-40B4-BE49-F238E27FC236}">
                <a16:creationId xmlns:a16="http://schemas.microsoft.com/office/drawing/2014/main" id="{2D8F7360-F800-48C2-8249-33ED8B3B9EAA}"/>
              </a:ext>
            </a:extLst>
          </p:cNvPr>
          <p:cNvGrpSpPr/>
          <p:nvPr/>
        </p:nvGrpSpPr>
        <p:grpSpPr>
          <a:xfrm>
            <a:off x="4424745" y="4921331"/>
            <a:ext cx="981456" cy="1127760"/>
            <a:chOff x="4498848" y="4383037"/>
            <a:chExt cx="981456" cy="1127760"/>
          </a:xfrm>
        </p:grpSpPr>
        <p:pic>
          <p:nvPicPr>
            <p:cNvPr id="914" name="image98.png">
              <a:extLst>
                <a:ext uri="{FF2B5EF4-FFF2-40B4-BE49-F238E27FC236}">
                  <a16:creationId xmlns:a16="http://schemas.microsoft.com/office/drawing/2014/main" id="{FFCFC0BE-A64C-4BEC-B411-43867902C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4672" y="4748797"/>
              <a:ext cx="865632" cy="652272"/>
            </a:xfrm>
            <a:prstGeom prst="rect">
              <a:avLst/>
            </a:prstGeom>
          </p:spPr>
        </p:pic>
        <p:pic>
          <p:nvPicPr>
            <p:cNvPr id="915" name="image99.png">
              <a:extLst>
                <a:ext uri="{FF2B5EF4-FFF2-40B4-BE49-F238E27FC236}">
                  <a16:creationId xmlns:a16="http://schemas.microsoft.com/office/drawing/2014/main" id="{1AEBCF20-0AB8-4E75-9F07-D4FBF3F29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4400" y="4645165"/>
              <a:ext cx="652272" cy="865632"/>
            </a:xfrm>
            <a:prstGeom prst="rect">
              <a:avLst/>
            </a:prstGeom>
          </p:spPr>
        </p:pic>
        <p:grpSp>
          <p:nvGrpSpPr>
            <p:cNvPr id="916" name="Group 165">
              <a:extLst>
                <a:ext uri="{FF2B5EF4-FFF2-40B4-BE49-F238E27FC236}">
                  <a16:creationId xmlns:a16="http://schemas.microsoft.com/office/drawing/2014/main" id="{8C896E6A-0398-4E4B-876D-0A3CC0AD7D90}"/>
                </a:ext>
              </a:extLst>
            </p:cNvPr>
            <p:cNvGrpSpPr/>
            <p:nvPr/>
          </p:nvGrpSpPr>
          <p:grpSpPr>
            <a:xfrm>
              <a:off x="4498848" y="4389133"/>
              <a:ext cx="408432" cy="408432"/>
              <a:chOff x="4498848" y="4389133"/>
              <a:chExt cx="408432" cy="408432"/>
            </a:xfrm>
          </p:grpSpPr>
          <p:pic>
            <p:nvPicPr>
              <p:cNvPr id="918" name="image100.png">
                <a:extLst>
                  <a:ext uri="{FF2B5EF4-FFF2-40B4-BE49-F238E27FC236}">
                    <a16:creationId xmlns:a16="http://schemas.microsoft.com/office/drawing/2014/main" id="{030E3349-12E6-4884-8EF3-4497FB1CB6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98848" y="4389133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917" name="image101.png">
              <a:extLst>
                <a:ext uri="{FF2B5EF4-FFF2-40B4-BE49-F238E27FC236}">
                  <a16:creationId xmlns:a16="http://schemas.microsoft.com/office/drawing/2014/main" id="{FEB973C0-35E8-4E88-B989-9C765FB43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848" y="4383037"/>
              <a:ext cx="981456" cy="225552"/>
            </a:xfrm>
            <a:prstGeom prst="rect">
              <a:avLst/>
            </a:prstGeom>
          </p:spPr>
        </p:pic>
      </p:grpSp>
      <p:sp>
        <p:nvSpPr>
          <p:cNvPr id="919" name="Text Box 168">
            <a:extLst>
              <a:ext uri="{FF2B5EF4-FFF2-40B4-BE49-F238E27FC236}">
                <a16:creationId xmlns:a16="http://schemas.microsoft.com/office/drawing/2014/main" id="{0F937D3D-5A4C-4636-950E-A59C20FC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6212" y="5016327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lang="ru-RU" sz="890" b="1" kern="2" spc="-25" dirty="0">
                <a:latin typeface="Noto Sans"/>
              </a:rPr>
              <a:t>19</a:t>
            </a:r>
            <a:endParaRPr sz="890" b="1" kern="2" spc="-25" dirty="0">
              <a:latin typeface="Noto Sans"/>
            </a:endParaRPr>
          </a:p>
        </p:txBody>
      </p:sp>
      <p:sp>
        <p:nvSpPr>
          <p:cNvPr id="920" name="Text Box 175">
            <a:extLst>
              <a:ext uri="{FF2B5EF4-FFF2-40B4-BE49-F238E27FC236}">
                <a16:creationId xmlns:a16="http://schemas.microsoft.com/office/drawing/2014/main" id="{9871542A-CACE-42EA-9FAF-836D57708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0103" y="5016327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lang="ru-RU" sz="890" b="1" kern="2" spc="-25" dirty="0">
                <a:latin typeface="Noto Sans"/>
              </a:rPr>
              <a:t>20</a:t>
            </a:r>
            <a:endParaRPr sz="890" b="1" kern="2" spc="-25" dirty="0">
              <a:latin typeface="Noto Sans"/>
            </a:endParaRPr>
          </a:p>
        </p:txBody>
      </p:sp>
      <p:sp>
        <p:nvSpPr>
          <p:cNvPr id="921" name="Text Box 182">
            <a:extLst>
              <a:ext uri="{FF2B5EF4-FFF2-40B4-BE49-F238E27FC236}">
                <a16:creationId xmlns:a16="http://schemas.microsoft.com/office/drawing/2014/main" id="{F5592C68-E783-4190-81FB-CEABFC6D0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7033" y="5016327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lang="ru-RU" sz="890" b="1" kern="2" spc="-25" dirty="0">
                <a:latin typeface="Noto Sans"/>
              </a:rPr>
              <a:t>21</a:t>
            </a:r>
            <a:endParaRPr sz="890" b="1" kern="2" spc="-25" dirty="0">
              <a:latin typeface="Noto Sans"/>
            </a:endParaRPr>
          </a:p>
        </p:txBody>
      </p:sp>
      <p:sp>
        <p:nvSpPr>
          <p:cNvPr id="922" name="Text Box 183">
            <a:extLst>
              <a:ext uri="{FF2B5EF4-FFF2-40B4-BE49-F238E27FC236}">
                <a16:creationId xmlns:a16="http://schemas.microsoft.com/office/drawing/2014/main" id="{98DFC937-0A5C-413A-9D1D-5F939EE98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5311" y="5016327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22</a:t>
            </a:r>
          </a:p>
        </p:txBody>
      </p:sp>
      <p:sp>
        <p:nvSpPr>
          <p:cNvPr id="923" name="Text Box 191">
            <a:extLst>
              <a:ext uri="{FF2B5EF4-FFF2-40B4-BE49-F238E27FC236}">
                <a16:creationId xmlns:a16="http://schemas.microsoft.com/office/drawing/2014/main" id="{2E402EF3-925B-4174-90D8-07279BF88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5727" y="5016327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 dirty="0">
                <a:latin typeface="Noto Sans"/>
              </a:rPr>
              <a:t>23</a:t>
            </a:r>
          </a:p>
        </p:txBody>
      </p:sp>
      <p:sp>
        <p:nvSpPr>
          <p:cNvPr id="924" name="Text Box 198">
            <a:extLst>
              <a:ext uri="{FF2B5EF4-FFF2-40B4-BE49-F238E27FC236}">
                <a16:creationId xmlns:a16="http://schemas.microsoft.com/office/drawing/2014/main" id="{7A67B603-77A6-4586-9EB8-3C734DED6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53459" y="5016327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24</a:t>
            </a:r>
          </a:p>
        </p:txBody>
      </p:sp>
      <p:pic>
        <p:nvPicPr>
          <p:cNvPr id="925" name="image119.png">
            <a:extLst>
              <a:ext uri="{FF2B5EF4-FFF2-40B4-BE49-F238E27FC236}">
                <a16:creationId xmlns:a16="http://schemas.microsoft.com/office/drawing/2014/main" id="{62287B70-8FA7-461B-A962-CC1061ADD50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165" y="1698058"/>
            <a:ext cx="219850" cy="137401"/>
          </a:xfrm>
          <a:prstGeom prst="rect">
            <a:avLst/>
          </a:prstGeom>
        </p:spPr>
      </p:pic>
      <p:pic>
        <p:nvPicPr>
          <p:cNvPr id="926" name="image120.png">
            <a:extLst>
              <a:ext uri="{FF2B5EF4-FFF2-40B4-BE49-F238E27FC236}">
                <a16:creationId xmlns:a16="http://schemas.microsoft.com/office/drawing/2014/main" id="{2E8F36DE-99F0-4101-9648-0DF459790666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85" y="4970099"/>
            <a:ext cx="408432" cy="408432"/>
          </a:xfrm>
          <a:prstGeom prst="rect">
            <a:avLst/>
          </a:prstGeom>
        </p:spPr>
      </p:pic>
      <p:pic>
        <p:nvPicPr>
          <p:cNvPr id="927" name="image124.png">
            <a:extLst>
              <a:ext uri="{FF2B5EF4-FFF2-40B4-BE49-F238E27FC236}">
                <a16:creationId xmlns:a16="http://schemas.microsoft.com/office/drawing/2014/main" id="{FC414229-41FE-4798-A9ED-03F74522919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496" y="5217038"/>
            <a:ext cx="719328" cy="999744"/>
          </a:xfrm>
          <a:prstGeom prst="rect">
            <a:avLst/>
          </a:prstGeom>
        </p:spPr>
      </p:pic>
      <p:pic>
        <p:nvPicPr>
          <p:cNvPr id="928" name="image126.png">
            <a:extLst>
              <a:ext uri="{FF2B5EF4-FFF2-40B4-BE49-F238E27FC236}">
                <a16:creationId xmlns:a16="http://schemas.microsoft.com/office/drawing/2014/main" id="{9F54FD1B-0672-4CA8-9C4E-149162B81247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953" y="1624051"/>
            <a:ext cx="219850" cy="137401"/>
          </a:xfrm>
          <a:prstGeom prst="rect">
            <a:avLst/>
          </a:prstGeom>
        </p:spPr>
      </p:pic>
      <p:sp>
        <p:nvSpPr>
          <p:cNvPr id="929" name="Freeform 217">
            <a:extLst>
              <a:ext uri="{FF2B5EF4-FFF2-40B4-BE49-F238E27FC236}">
                <a16:creationId xmlns:a16="http://schemas.microsoft.com/office/drawing/2014/main" id="{555B46CE-8D20-4487-A692-55842BC63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0141" y="3322204"/>
            <a:ext cx="192545" cy="209017"/>
          </a:xfrm>
          <a:custGeom>
            <a:avLst/>
            <a:gdLst/>
            <a:ahLst/>
            <a:cxnLst/>
            <a:rect l="0" t="0" r="r" b="b"/>
            <a:pathLst>
              <a:path w="15161" h="16458">
                <a:moveTo>
                  <a:pt x="13837" y="16378"/>
                </a:moveTo>
                <a:cubicBezTo>
                  <a:pt x="12766" y="16306"/>
                  <a:pt x="11544" y="16211"/>
                  <a:pt x="10219" y="16110"/>
                </a:cubicBezTo>
                <a:cubicBezTo>
                  <a:pt x="8961" y="16014"/>
                  <a:pt x="7634" y="15915"/>
                  <a:pt x="6487" y="15844"/>
                </a:cubicBezTo>
                <a:cubicBezTo>
                  <a:pt x="6342" y="15837"/>
                  <a:pt x="6200" y="15827"/>
                  <a:pt x="6057" y="15820"/>
                </a:cubicBezTo>
                <a:lnTo>
                  <a:pt x="5640" y="15796"/>
                </a:lnTo>
                <a:lnTo>
                  <a:pt x="5366" y="15659"/>
                </a:lnTo>
                <a:cubicBezTo>
                  <a:pt x="5061" y="15519"/>
                  <a:pt x="4764" y="15401"/>
                  <a:pt x="4482" y="15306"/>
                </a:cubicBezTo>
                <a:lnTo>
                  <a:pt x="4248" y="15229"/>
                </a:lnTo>
                <a:lnTo>
                  <a:pt x="4180" y="15180"/>
                </a:lnTo>
                <a:cubicBezTo>
                  <a:pt x="3916" y="14995"/>
                  <a:pt x="3646" y="14830"/>
                  <a:pt x="3377" y="14685"/>
                </a:cubicBezTo>
                <a:cubicBezTo>
                  <a:pt x="2355" y="14138"/>
                  <a:pt x="1394" y="13901"/>
                  <a:pt x="712" y="13785"/>
                </a:cubicBezTo>
                <a:cubicBezTo>
                  <a:pt x="461" y="13745"/>
                  <a:pt x="221" y="13714"/>
                  <a:pt x="0" y="13694"/>
                </a:cubicBezTo>
                <a:lnTo>
                  <a:pt x="4" y="0"/>
                </a:lnTo>
                <a:lnTo>
                  <a:pt x="15156" y="0"/>
                </a:lnTo>
                <a:lnTo>
                  <a:pt x="15161" y="16458"/>
                </a:lnTo>
                <a:cubicBezTo>
                  <a:pt x="14782" y="16438"/>
                  <a:pt x="14338" y="16412"/>
                  <a:pt x="13837" y="16378"/>
                </a:cubicBezTo>
              </a:path>
            </a:pathLst>
          </a:custGeom>
          <a:blipFill rotWithShape="1">
            <a:blip r:embed="rId27">
              <a:alphaModFix/>
            </a:blip>
            <a:stretch>
              <a:fillRect/>
            </a:stretch>
          </a:blipFill>
          <a:ln w="6363"/>
        </p:spPr>
      </p:sp>
      <p:sp>
        <p:nvSpPr>
          <p:cNvPr id="930" name="Freeform 218">
            <a:extLst>
              <a:ext uri="{FF2B5EF4-FFF2-40B4-BE49-F238E27FC236}">
                <a16:creationId xmlns:a16="http://schemas.microsoft.com/office/drawing/2014/main" id="{913FAD63-4715-451A-9E3C-82467473D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8264" y="5012519"/>
            <a:ext cx="298018" cy="263754"/>
          </a:xfrm>
          <a:custGeom>
            <a:avLst/>
            <a:gdLst/>
            <a:ahLst/>
            <a:cxnLst/>
            <a:rect l="0" t="0" r="r" b="b"/>
            <a:pathLst>
              <a:path w="23467" h="20769">
                <a:moveTo>
                  <a:pt x="0" y="10384"/>
                </a:moveTo>
                <a:cubicBezTo>
                  <a:pt x="0" y="16116"/>
                  <a:pt x="4652" y="20769"/>
                  <a:pt x="10384" y="20769"/>
                </a:cubicBezTo>
                <a:lnTo>
                  <a:pt x="13083" y="20769"/>
                </a:lnTo>
                <a:cubicBezTo>
                  <a:pt x="18815" y="20769"/>
                  <a:pt x="23467" y="16116"/>
                  <a:pt x="23467" y="10384"/>
                </a:cubicBezTo>
                <a:cubicBezTo>
                  <a:pt x="23467" y="4652"/>
                  <a:pt x="18815" y="0"/>
                  <a:pt x="13083" y="0"/>
                </a:cubicBezTo>
                <a:lnTo>
                  <a:pt x="10384" y="0"/>
                </a:lnTo>
                <a:cubicBezTo>
                  <a:pt x="4652" y="0"/>
                  <a:pt x="0" y="4652"/>
                  <a:pt x="0" y="10384"/>
                </a:cubicBezTo>
              </a:path>
            </a:pathLst>
          </a:custGeom>
          <a:blipFill rotWithShape="1">
            <a:blip r:embed="rId44">
              <a:alphaModFix/>
            </a:blip>
            <a:stretch>
              <a:fillRect/>
            </a:stretch>
          </a:blipFill>
          <a:ln w="6363"/>
        </p:spPr>
      </p:sp>
      <p:sp>
        <p:nvSpPr>
          <p:cNvPr id="931" name="Freeform 219">
            <a:extLst>
              <a:ext uri="{FF2B5EF4-FFF2-40B4-BE49-F238E27FC236}">
                <a16:creationId xmlns:a16="http://schemas.microsoft.com/office/drawing/2014/main" id="{D57291CB-42C8-4400-863D-10DCDD867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100" y="3343785"/>
            <a:ext cx="191529" cy="184722"/>
          </a:xfrm>
          <a:custGeom>
            <a:avLst/>
            <a:gdLst/>
            <a:ahLst/>
            <a:cxnLst/>
            <a:rect l="0" t="0" r="r" b="b"/>
            <a:pathLst>
              <a:path w="15081" h="14545">
                <a:moveTo>
                  <a:pt x="0" y="8423"/>
                </a:moveTo>
                <a:cubicBezTo>
                  <a:pt x="0" y="11802"/>
                  <a:pt x="2743" y="14545"/>
                  <a:pt x="6122" y="14545"/>
                </a:cubicBezTo>
                <a:lnTo>
                  <a:pt x="8959" y="14545"/>
                </a:lnTo>
                <a:cubicBezTo>
                  <a:pt x="12338" y="14545"/>
                  <a:pt x="15081" y="11802"/>
                  <a:pt x="15081" y="8423"/>
                </a:cubicBezTo>
                <a:lnTo>
                  <a:pt x="15081" y="6122"/>
                </a:lnTo>
                <a:cubicBezTo>
                  <a:pt x="15081" y="2744"/>
                  <a:pt x="12338" y="0"/>
                  <a:pt x="8959" y="0"/>
                </a:cubicBezTo>
                <a:lnTo>
                  <a:pt x="6122" y="0"/>
                </a:lnTo>
                <a:cubicBezTo>
                  <a:pt x="2743" y="0"/>
                  <a:pt x="0" y="2744"/>
                  <a:pt x="0" y="6122"/>
                </a:cubicBezTo>
                <a:lnTo>
                  <a:pt x="0" y="8423"/>
                </a:lnTo>
                <a:close/>
              </a:path>
            </a:pathLst>
          </a:custGeom>
          <a:blipFill rotWithShape="1">
            <a:blip r:embed="rId26">
              <a:alphaModFix/>
            </a:blip>
            <a:stretch>
              <a:fillRect/>
            </a:stretch>
          </a:blipFill>
          <a:ln w="6363"/>
        </p:spPr>
      </p:sp>
      <p:pic>
        <p:nvPicPr>
          <p:cNvPr id="932" name="image140.png">
            <a:extLst>
              <a:ext uri="{FF2B5EF4-FFF2-40B4-BE49-F238E27FC236}">
                <a16:creationId xmlns:a16="http://schemas.microsoft.com/office/drawing/2014/main" id="{BD981628-4F7A-46FE-BFD1-5FB98C41E349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57" y="3355154"/>
            <a:ext cx="219850" cy="137401"/>
          </a:xfrm>
          <a:prstGeom prst="rect">
            <a:avLst/>
          </a:prstGeom>
        </p:spPr>
      </p:pic>
      <p:grpSp>
        <p:nvGrpSpPr>
          <p:cNvPr id="933" name="Group 234">
            <a:extLst>
              <a:ext uri="{FF2B5EF4-FFF2-40B4-BE49-F238E27FC236}">
                <a16:creationId xmlns:a16="http://schemas.microsoft.com/office/drawing/2014/main" id="{5B972723-6F46-4600-AF27-182EF9391968}"/>
              </a:ext>
            </a:extLst>
          </p:cNvPr>
          <p:cNvGrpSpPr/>
          <p:nvPr/>
        </p:nvGrpSpPr>
        <p:grpSpPr>
          <a:xfrm>
            <a:off x="4427944" y="4924430"/>
            <a:ext cx="408432" cy="402336"/>
            <a:chOff x="8058912" y="2639581"/>
            <a:chExt cx="408432" cy="402336"/>
          </a:xfrm>
        </p:grpSpPr>
        <p:pic>
          <p:nvPicPr>
            <p:cNvPr id="934" name="image141.png">
              <a:extLst>
                <a:ext uri="{FF2B5EF4-FFF2-40B4-BE49-F238E27FC236}">
                  <a16:creationId xmlns:a16="http://schemas.microsoft.com/office/drawing/2014/main" id="{29EBA734-E2D7-4DAA-BDE4-AAAA2ABD9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8912" y="2639581"/>
              <a:ext cx="408432" cy="402336"/>
            </a:xfrm>
            <a:prstGeom prst="rect">
              <a:avLst/>
            </a:prstGeom>
          </p:spPr>
        </p:pic>
        <p:pic>
          <p:nvPicPr>
            <p:cNvPr id="935" name="image142.png">
              <a:extLst>
                <a:ext uri="{FF2B5EF4-FFF2-40B4-BE49-F238E27FC236}">
                  <a16:creationId xmlns:a16="http://schemas.microsoft.com/office/drawing/2014/main" id="{5E89C877-4099-4105-A92C-487FACFD7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4452" y="2796743"/>
              <a:ext cx="259017" cy="109157"/>
            </a:xfrm>
            <a:prstGeom prst="rect">
              <a:avLst/>
            </a:prstGeom>
          </p:spPr>
        </p:pic>
      </p:grpSp>
      <p:sp>
        <p:nvSpPr>
          <p:cNvPr id="936" name="Freeform 238">
            <a:extLst>
              <a:ext uri="{FF2B5EF4-FFF2-40B4-BE49-F238E27FC236}">
                <a16:creationId xmlns:a16="http://schemas.microsoft.com/office/drawing/2014/main" id="{8EE5EA96-F11B-4A4A-8DEF-CE53A6F4F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014" y="3373270"/>
            <a:ext cx="232651" cy="181521"/>
          </a:xfrm>
          <a:custGeom>
            <a:avLst/>
            <a:gdLst/>
            <a:ahLst/>
            <a:cxnLst/>
            <a:rect l="0" t="0" r="r" b="b"/>
            <a:pathLst>
              <a:path w="18319" h="14293">
                <a:moveTo>
                  <a:pt x="9713" y="14262"/>
                </a:moveTo>
                <a:lnTo>
                  <a:pt x="9660" y="14257"/>
                </a:lnTo>
                <a:lnTo>
                  <a:pt x="9578" y="14181"/>
                </a:lnTo>
                <a:cubicBezTo>
                  <a:pt x="9446" y="14066"/>
                  <a:pt x="9310" y="13957"/>
                  <a:pt x="9182" y="13865"/>
                </a:cubicBezTo>
                <a:lnTo>
                  <a:pt x="9161" y="13842"/>
                </a:lnTo>
                <a:lnTo>
                  <a:pt x="9039" y="13730"/>
                </a:lnTo>
                <a:lnTo>
                  <a:pt x="8654" y="13145"/>
                </a:lnTo>
                <a:cubicBezTo>
                  <a:pt x="8210" y="12439"/>
                  <a:pt x="7864" y="11775"/>
                  <a:pt x="7705" y="11065"/>
                </a:cubicBezTo>
                <a:cubicBezTo>
                  <a:pt x="7684" y="10974"/>
                  <a:pt x="7650" y="10885"/>
                  <a:pt x="7592" y="10788"/>
                </a:cubicBezTo>
                <a:lnTo>
                  <a:pt x="7554" y="10603"/>
                </a:lnTo>
                <a:cubicBezTo>
                  <a:pt x="7503" y="10484"/>
                  <a:pt x="7430" y="10374"/>
                  <a:pt x="7337" y="10279"/>
                </a:cubicBezTo>
                <a:lnTo>
                  <a:pt x="7253" y="10196"/>
                </a:lnTo>
                <a:lnTo>
                  <a:pt x="7218" y="10140"/>
                </a:lnTo>
                <a:cubicBezTo>
                  <a:pt x="7165" y="10070"/>
                  <a:pt x="7110" y="10010"/>
                  <a:pt x="7057" y="9956"/>
                </a:cubicBezTo>
                <a:cubicBezTo>
                  <a:pt x="6852" y="9752"/>
                  <a:pt x="6560" y="9568"/>
                  <a:pt x="6395" y="9461"/>
                </a:cubicBezTo>
                <a:lnTo>
                  <a:pt x="6292" y="9386"/>
                </a:lnTo>
                <a:lnTo>
                  <a:pt x="6258" y="9350"/>
                </a:lnTo>
                <a:cubicBezTo>
                  <a:pt x="6168" y="9256"/>
                  <a:pt x="6060" y="9180"/>
                  <a:pt x="5944" y="9128"/>
                </a:cubicBezTo>
                <a:lnTo>
                  <a:pt x="5864" y="9108"/>
                </a:lnTo>
                <a:cubicBezTo>
                  <a:pt x="5805" y="9059"/>
                  <a:pt x="5712" y="8986"/>
                  <a:pt x="5581" y="8920"/>
                </a:cubicBezTo>
                <a:lnTo>
                  <a:pt x="5524" y="8898"/>
                </a:lnTo>
                <a:lnTo>
                  <a:pt x="5379" y="8795"/>
                </a:lnTo>
                <a:lnTo>
                  <a:pt x="5085" y="8705"/>
                </a:lnTo>
                <a:cubicBezTo>
                  <a:pt x="5048" y="8693"/>
                  <a:pt x="4823" y="8603"/>
                  <a:pt x="4625" y="8559"/>
                </a:cubicBezTo>
                <a:lnTo>
                  <a:pt x="4420" y="8539"/>
                </a:lnTo>
                <a:cubicBezTo>
                  <a:pt x="3575" y="8357"/>
                  <a:pt x="2668" y="8241"/>
                  <a:pt x="1873" y="8057"/>
                </a:cubicBezTo>
                <a:lnTo>
                  <a:pt x="1236" y="7880"/>
                </a:lnTo>
                <a:lnTo>
                  <a:pt x="1042" y="7773"/>
                </a:lnTo>
                <a:cubicBezTo>
                  <a:pt x="858" y="7700"/>
                  <a:pt x="699" y="7680"/>
                  <a:pt x="630" y="7675"/>
                </a:cubicBezTo>
                <a:lnTo>
                  <a:pt x="243" y="7612"/>
                </a:lnTo>
                <a:cubicBezTo>
                  <a:pt x="165" y="7605"/>
                  <a:pt x="88" y="7599"/>
                  <a:pt x="3" y="7597"/>
                </a:cubicBezTo>
                <a:lnTo>
                  <a:pt x="0" y="4490"/>
                </a:lnTo>
                <a:lnTo>
                  <a:pt x="340" y="4332"/>
                </a:lnTo>
                <a:lnTo>
                  <a:pt x="971" y="4082"/>
                </a:lnTo>
                <a:cubicBezTo>
                  <a:pt x="1950" y="3714"/>
                  <a:pt x="2945" y="3351"/>
                  <a:pt x="3942" y="2987"/>
                </a:cubicBezTo>
                <a:lnTo>
                  <a:pt x="5926" y="2246"/>
                </a:lnTo>
                <a:lnTo>
                  <a:pt x="6612" y="2164"/>
                </a:lnTo>
                <a:cubicBezTo>
                  <a:pt x="7826" y="2017"/>
                  <a:pt x="9269" y="1842"/>
                  <a:pt x="10681" y="1598"/>
                </a:cubicBezTo>
                <a:cubicBezTo>
                  <a:pt x="12542" y="1277"/>
                  <a:pt x="14485" y="821"/>
                  <a:pt x="15852" y="96"/>
                </a:cubicBezTo>
                <a:cubicBezTo>
                  <a:pt x="15902" y="71"/>
                  <a:pt x="15948" y="41"/>
                  <a:pt x="15990" y="0"/>
                </a:cubicBezTo>
                <a:lnTo>
                  <a:pt x="18319" y="0"/>
                </a:lnTo>
                <a:lnTo>
                  <a:pt x="18319" y="7202"/>
                </a:lnTo>
                <a:cubicBezTo>
                  <a:pt x="18249" y="7193"/>
                  <a:pt x="18179" y="7192"/>
                  <a:pt x="18105" y="7199"/>
                </a:cubicBezTo>
                <a:cubicBezTo>
                  <a:pt x="17592" y="7249"/>
                  <a:pt x="17207" y="7680"/>
                  <a:pt x="17205" y="8187"/>
                </a:cubicBezTo>
                <a:lnTo>
                  <a:pt x="17209" y="8278"/>
                </a:lnTo>
                <a:cubicBezTo>
                  <a:pt x="17210" y="8294"/>
                  <a:pt x="17210" y="8352"/>
                  <a:pt x="17180" y="8606"/>
                </a:cubicBezTo>
                <a:cubicBezTo>
                  <a:pt x="17170" y="8689"/>
                  <a:pt x="17158" y="8790"/>
                  <a:pt x="17148" y="8888"/>
                </a:cubicBezTo>
                <a:cubicBezTo>
                  <a:pt x="17144" y="8935"/>
                  <a:pt x="17140" y="8987"/>
                  <a:pt x="17136" y="9043"/>
                </a:cubicBezTo>
                <a:lnTo>
                  <a:pt x="17133" y="9145"/>
                </a:lnTo>
                <a:lnTo>
                  <a:pt x="17109" y="9372"/>
                </a:lnTo>
                <a:cubicBezTo>
                  <a:pt x="17077" y="9607"/>
                  <a:pt x="17024" y="9861"/>
                  <a:pt x="16954" y="10137"/>
                </a:cubicBezTo>
                <a:cubicBezTo>
                  <a:pt x="16859" y="10508"/>
                  <a:pt x="16744" y="10880"/>
                  <a:pt x="16620" y="11292"/>
                </a:cubicBezTo>
                <a:cubicBezTo>
                  <a:pt x="16514" y="11645"/>
                  <a:pt x="16405" y="12022"/>
                  <a:pt x="16308" y="12405"/>
                </a:cubicBezTo>
                <a:cubicBezTo>
                  <a:pt x="16171" y="12412"/>
                  <a:pt x="16010" y="12426"/>
                  <a:pt x="15838" y="12447"/>
                </a:cubicBezTo>
                <a:cubicBezTo>
                  <a:pt x="15218" y="12526"/>
                  <a:pt x="14349" y="12716"/>
                  <a:pt x="13425" y="13210"/>
                </a:cubicBezTo>
                <a:cubicBezTo>
                  <a:pt x="13062" y="13404"/>
                  <a:pt x="12720" y="13629"/>
                  <a:pt x="12402" y="13883"/>
                </a:cubicBezTo>
                <a:lnTo>
                  <a:pt x="12140" y="14098"/>
                </a:lnTo>
                <a:cubicBezTo>
                  <a:pt x="12033" y="14142"/>
                  <a:pt x="11941" y="14183"/>
                  <a:pt x="11846" y="14229"/>
                </a:cubicBezTo>
                <a:lnTo>
                  <a:pt x="11612" y="14253"/>
                </a:lnTo>
                <a:cubicBezTo>
                  <a:pt x="11320" y="14278"/>
                  <a:pt x="10997" y="14292"/>
                  <a:pt x="10661" y="14293"/>
                </a:cubicBezTo>
                <a:cubicBezTo>
                  <a:pt x="10325" y="14295"/>
                  <a:pt x="10003" y="14284"/>
                  <a:pt x="9713" y="14262"/>
                </a:cubicBezTo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 w="6363"/>
        </p:spPr>
      </p:sp>
      <p:pic>
        <p:nvPicPr>
          <p:cNvPr id="937" name="image145.png">
            <a:extLst>
              <a:ext uri="{FF2B5EF4-FFF2-40B4-BE49-F238E27FC236}">
                <a16:creationId xmlns:a16="http://schemas.microsoft.com/office/drawing/2014/main" id="{047187ED-F531-4E38-8644-E8A5D6ACF9B0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86" y="5068930"/>
            <a:ext cx="236703" cy="179070"/>
          </a:xfrm>
          <a:prstGeom prst="rect">
            <a:avLst/>
          </a:prstGeom>
        </p:spPr>
      </p:pic>
      <p:pic>
        <p:nvPicPr>
          <p:cNvPr id="938" name="image146.png">
            <a:extLst>
              <a:ext uri="{FF2B5EF4-FFF2-40B4-BE49-F238E27FC236}">
                <a16:creationId xmlns:a16="http://schemas.microsoft.com/office/drawing/2014/main" id="{39E6092D-AF6C-4424-8176-4D5537D95549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979" y="5077108"/>
            <a:ext cx="236703" cy="179070"/>
          </a:xfrm>
          <a:prstGeom prst="rect">
            <a:avLst/>
          </a:prstGeom>
        </p:spPr>
      </p:pic>
      <p:sp>
        <p:nvSpPr>
          <p:cNvPr id="939" name="Freeform 242">
            <a:extLst>
              <a:ext uri="{FF2B5EF4-FFF2-40B4-BE49-F238E27FC236}">
                <a16:creationId xmlns:a16="http://schemas.microsoft.com/office/drawing/2014/main" id="{9789F5E2-9BDD-4B4B-B887-399B46237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757" y="5035887"/>
            <a:ext cx="298018" cy="263754"/>
          </a:xfrm>
          <a:custGeom>
            <a:avLst/>
            <a:gdLst/>
            <a:ahLst/>
            <a:cxnLst/>
            <a:rect l="0" t="0" r="r" b="b"/>
            <a:pathLst>
              <a:path w="23467" h="20769">
                <a:moveTo>
                  <a:pt x="0" y="10384"/>
                </a:moveTo>
                <a:cubicBezTo>
                  <a:pt x="0" y="16116"/>
                  <a:pt x="4652" y="20769"/>
                  <a:pt x="10384" y="20769"/>
                </a:cubicBezTo>
                <a:lnTo>
                  <a:pt x="13083" y="20769"/>
                </a:lnTo>
                <a:cubicBezTo>
                  <a:pt x="18815" y="20769"/>
                  <a:pt x="23467" y="16116"/>
                  <a:pt x="23467" y="10384"/>
                </a:cubicBezTo>
                <a:cubicBezTo>
                  <a:pt x="23467" y="4652"/>
                  <a:pt x="18815" y="0"/>
                  <a:pt x="13083" y="0"/>
                </a:cubicBezTo>
                <a:lnTo>
                  <a:pt x="10384" y="0"/>
                </a:lnTo>
                <a:cubicBezTo>
                  <a:pt x="4652" y="0"/>
                  <a:pt x="0" y="4652"/>
                  <a:pt x="0" y="10384"/>
                </a:cubicBezTo>
              </a:path>
            </a:pathLst>
          </a:custGeom>
          <a:blipFill rotWithShape="1">
            <a:blip r:embed="rId44">
              <a:alphaModFix/>
            </a:blip>
            <a:stretch>
              <a:fillRect/>
            </a:stretch>
          </a:blipFill>
          <a:ln w="6363"/>
        </p:spPr>
      </p:sp>
      <p:pic>
        <p:nvPicPr>
          <p:cNvPr id="940" name="Рисунок 939">
            <a:extLst>
              <a:ext uri="{FF2B5EF4-FFF2-40B4-BE49-F238E27FC236}">
                <a16:creationId xmlns:a16="http://schemas.microsoft.com/office/drawing/2014/main" id="{F526463E-C709-4D1B-9EAA-945929906B61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582" y="1718286"/>
            <a:ext cx="631270" cy="8656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41" name="Group 120">
            <a:extLst>
              <a:ext uri="{FF2B5EF4-FFF2-40B4-BE49-F238E27FC236}">
                <a16:creationId xmlns:a16="http://schemas.microsoft.com/office/drawing/2014/main" id="{D10DB238-E580-4675-B7D3-DC4D12E291F9}"/>
              </a:ext>
            </a:extLst>
          </p:cNvPr>
          <p:cNvGrpSpPr/>
          <p:nvPr/>
        </p:nvGrpSpPr>
        <p:grpSpPr>
          <a:xfrm>
            <a:off x="6578099" y="1448747"/>
            <a:ext cx="987552" cy="1127760"/>
            <a:chOff x="9253728" y="2639581"/>
            <a:chExt cx="987552" cy="1127760"/>
          </a:xfrm>
        </p:grpSpPr>
        <p:pic>
          <p:nvPicPr>
            <p:cNvPr id="942" name="image72.png">
              <a:extLst>
                <a:ext uri="{FF2B5EF4-FFF2-40B4-BE49-F238E27FC236}">
                  <a16:creationId xmlns:a16="http://schemas.microsoft.com/office/drawing/2014/main" id="{2F5A1117-C217-4797-B961-F94FFFBDB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5648" y="3005341"/>
              <a:ext cx="865632" cy="658368"/>
            </a:xfrm>
            <a:prstGeom prst="rect">
              <a:avLst/>
            </a:prstGeom>
          </p:spPr>
        </p:pic>
        <p:pic>
          <p:nvPicPr>
            <p:cNvPr id="943" name="image73.png">
              <a:extLst>
                <a:ext uri="{FF2B5EF4-FFF2-40B4-BE49-F238E27FC236}">
                  <a16:creationId xmlns:a16="http://schemas.microsoft.com/office/drawing/2014/main" id="{FFAAF3E5-EB6E-4DF5-8EF9-D7642051F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9280" y="2901709"/>
              <a:ext cx="652272" cy="865632"/>
            </a:xfrm>
            <a:prstGeom prst="rect">
              <a:avLst/>
            </a:prstGeom>
          </p:spPr>
        </p:pic>
        <p:grpSp>
          <p:nvGrpSpPr>
            <p:cNvPr id="944" name="Group 123">
              <a:extLst>
                <a:ext uri="{FF2B5EF4-FFF2-40B4-BE49-F238E27FC236}">
                  <a16:creationId xmlns:a16="http://schemas.microsoft.com/office/drawing/2014/main" id="{6A842F5C-3F1D-4F80-920C-7F45EAF7453B}"/>
                </a:ext>
              </a:extLst>
            </p:cNvPr>
            <p:cNvGrpSpPr/>
            <p:nvPr/>
          </p:nvGrpSpPr>
          <p:grpSpPr>
            <a:xfrm>
              <a:off x="9259824" y="2645677"/>
              <a:ext cx="402336" cy="402336"/>
              <a:chOff x="9259824" y="2645677"/>
              <a:chExt cx="402336" cy="402336"/>
            </a:xfrm>
          </p:grpSpPr>
          <p:pic>
            <p:nvPicPr>
              <p:cNvPr id="946" name="image74.png">
                <a:extLst>
                  <a:ext uri="{FF2B5EF4-FFF2-40B4-BE49-F238E27FC236}">
                    <a16:creationId xmlns:a16="http://schemas.microsoft.com/office/drawing/2014/main" id="{EDF3877F-62B6-4DA5-980A-2ABEF0B77E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59824" y="2645677"/>
                <a:ext cx="402336" cy="402336"/>
              </a:xfrm>
              <a:prstGeom prst="rect">
                <a:avLst/>
              </a:prstGeom>
            </p:spPr>
          </p:pic>
        </p:grpSp>
        <p:pic>
          <p:nvPicPr>
            <p:cNvPr id="945" name="image75.png">
              <a:extLst>
                <a:ext uri="{FF2B5EF4-FFF2-40B4-BE49-F238E27FC236}">
                  <a16:creationId xmlns:a16="http://schemas.microsoft.com/office/drawing/2014/main" id="{44374726-F491-43C2-BD8E-F7079114F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3728" y="2639581"/>
              <a:ext cx="987552" cy="225552"/>
            </a:xfrm>
            <a:prstGeom prst="rect">
              <a:avLst/>
            </a:prstGeom>
          </p:spPr>
        </p:pic>
      </p:grpSp>
      <p:sp>
        <p:nvSpPr>
          <p:cNvPr id="947" name="Freeform 237">
            <a:extLst>
              <a:ext uri="{FF2B5EF4-FFF2-40B4-BE49-F238E27FC236}">
                <a16:creationId xmlns:a16="http://schemas.microsoft.com/office/drawing/2014/main" id="{07CFF1C0-5B9B-4681-9640-408154ABA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131" y="1555770"/>
            <a:ext cx="191529" cy="184722"/>
          </a:xfrm>
          <a:custGeom>
            <a:avLst/>
            <a:gdLst/>
            <a:ahLst/>
            <a:cxnLst/>
            <a:rect l="0" t="0" r="r" b="b"/>
            <a:pathLst>
              <a:path w="15081" h="14545">
                <a:moveTo>
                  <a:pt x="0" y="8423"/>
                </a:moveTo>
                <a:cubicBezTo>
                  <a:pt x="0" y="11802"/>
                  <a:pt x="2743" y="14545"/>
                  <a:pt x="6122" y="14545"/>
                </a:cubicBezTo>
                <a:lnTo>
                  <a:pt x="8959" y="14545"/>
                </a:lnTo>
                <a:cubicBezTo>
                  <a:pt x="12338" y="14545"/>
                  <a:pt x="15081" y="11802"/>
                  <a:pt x="15081" y="8423"/>
                </a:cubicBezTo>
                <a:lnTo>
                  <a:pt x="15081" y="6122"/>
                </a:lnTo>
                <a:cubicBezTo>
                  <a:pt x="15081" y="2744"/>
                  <a:pt x="12338" y="0"/>
                  <a:pt x="8959" y="0"/>
                </a:cubicBezTo>
                <a:lnTo>
                  <a:pt x="6122" y="0"/>
                </a:lnTo>
                <a:cubicBezTo>
                  <a:pt x="2743" y="0"/>
                  <a:pt x="0" y="2744"/>
                  <a:pt x="0" y="6122"/>
                </a:cubicBezTo>
                <a:lnTo>
                  <a:pt x="0" y="8423"/>
                </a:lnTo>
                <a:close/>
              </a:path>
            </a:pathLst>
          </a:custGeom>
          <a:blipFill rotWithShape="1">
            <a:blip r:embed="rId26">
              <a:alphaModFix/>
            </a:blip>
            <a:stretch>
              <a:fillRect/>
            </a:stretch>
          </a:blipFill>
          <a:ln w="6363"/>
        </p:spPr>
      </p:sp>
      <p:pic>
        <p:nvPicPr>
          <p:cNvPr id="948" name="Рисунок 947">
            <a:extLst>
              <a:ext uri="{FF2B5EF4-FFF2-40B4-BE49-F238E27FC236}">
                <a16:creationId xmlns:a16="http://schemas.microsoft.com/office/drawing/2014/main" id="{39585B2D-70F7-47A9-9FFA-BDA085655FD1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10" y="1758129"/>
            <a:ext cx="613641" cy="8746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49" name="image33.png">
            <a:extLst>
              <a:ext uri="{FF2B5EF4-FFF2-40B4-BE49-F238E27FC236}">
                <a16:creationId xmlns:a16="http://schemas.microsoft.com/office/drawing/2014/main" id="{872D544F-A2FB-4F5B-908B-0305FB8878B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334" y="1500281"/>
            <a:ext cx="408432" cy="414528"/>
          </a:xfrm>
          <a:prstGeom prst="rect">
            <a:avLst/>
          </a:prstGeom>
        </p:spPr>
      </p:pic>
      <p:pic>
        <p:nvPicPr>
          <p:cNvPr id="950" name="Рисунок 949">
            <a:extLst>
              <a:ext uri="{FF2B5EF4-FFF2-40B4-BE49-F238E27FC236}">
                <a16:creationId xmlns:a16="http://schemas.microsoft.com/office/drawing/2014/main" id="{4D996DB4-83BD-4679-950E-A4B64FE6F6F0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563" y="1601571"/>
            <a:ext cx="222071" cy="209560"/>
          </a:xfrm>
          <a:prstGeom prst="rect">
            <a:avLst/>
          </a:prstGeom>
        </p:spPr>
      </p:pic>
      <p:pic>
        <p:nvPicPr>
          <p:cNvPr id="951" name="image123.png">
            <a:extLst>
              <a:ext uri="{FF2B5EF4-FFF2-40B4-BE49-F238E27FC236}">
                <a16:creationId xmlns:a16="http://schemas.microsoft.com/office/drawing/2014/main" id="{5DC150C3-B10A-4082-9647-0DB47B30837B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416" y="3491897"/>
            <a:ext cx="748741" cy="1048237"/>
          </a:xfrm>
          <a:prstGeom prst="rect">
            <a:avLst/>
          </a:prstGeom>
        </p:spPr>
      </p:pic>
      <p:grpSp>
        <p:nvGrpSpPr>
          <p:cNvPr id="952" name="Group 209">
            <a:extLst>
              <a:ext uri="{FF2B5EF4-FFF2-40B4-BE49-F238E27FC236}">
                <a16:creationId xmlns:a16="http://schemas.microsoft.com/office/drawing/2014/main" id="{5A3C102F-B51C-4BBF-8B29-E7D20312CEF7}"/>
              </a:ext>
            </a:extLst>
          </p:cNvPr>
          <p:cNvGrpSpPr/>
          <p:nvPr/>
        </p:nvGrpSpPr>
        <p:grpSpPr>
          <a:xfrm>
            <a:off x="4176191" y="3247273"/>
            <a:ext cx="408432" cy="414528"/>
            <a:chOff x="5650992" y="2633485"/>
            <a:chExt cx="408432" cy="414528"/>
          </a:xfrm>
        </p:grpSpPr>
        <p:pic>
          <p:nvPicPr>
            <p:cNvPr id="953" name="image127.png">
              <a:extLst>
                <a:ext uri="{FF2B5EF4-FFF2-40B4-BE49-F238E27FC236}">
                  <a16:creationId xmlns:a16="http://schemas.microsoft.com/office/drawing/2014/main" id="{4F7535FB-DDC2-475C-B27A-A2C48D750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0992" y="2633485"/>
              <a:ext cx="408432" cy="414528"/>
            </a:xfrm>
            <a:prstGeom prst="rect">
              <a:avLst/>
            </a:prstGeom>
          </p:spPr>
        </p:pic>
      </p:grpSp>
      <p:grpSp>
        <p:nvGrpSpPr>
          <p:cNvPr id="954" name="Group 228">
            <a:extLst>
              <a:ext uri="{FF2B5EF4-FFF2-40B4-BE49-F238E27FC236}">
                <a16:creationId xmlns:a16="http://schemas.microsoft.com/office/drawing/2014/main" id="{983B52BB-58AF-42C1-BE7B-4552D047589D}"/>
              </a:ext>
            </a:extLst>
          </p:cNvPr>
          <p:cNvGrpSpPr/>
          <p:nvPr/>
        </p:nvGrpSpPr>
        <p:grpSpPr>
          <a:xfrm>
            <a:off x="4293539" y="3359693"/>
            <a:ext cx="164033" cy="178283"/>
            <a:chOff x="5768340" y="2745905"/>
            <a:chExt cx="164033" cy="178283"/>
          </a:xfrm>
        </p:grpSpPr>
        <p:sp>
          <p:nvSpPr>
            <p:cNvPr id="955" name="Freeform 229">
              <a:extLst>
                <a:ext uri="{FF2B5EF4-FFF2-40B4-BE49-F238E27FC236}">
                  <a16:creationId xmlns:a16="http://schemas.microsoft.com/office/drawing/2014/main" id="{F6CFE02F-8C4E-4278-9F3E-F69AC3CA6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7865" y="2745892"/>
              <a:ext cx="70066" cy="76772"/>
            </a:xfrm>
            <a:custGeom>
              <a:avLst/>
              <a:gdLst/>
              <a:ahLst/>
              <a:cxnLst/>
              <a:rect l="0" t="0" r="r" b="b"/>
              <a:pathLst>
                <a:path w="5517" h="6045">
                  <a:moveTo>
                    <a:pt x="5" y="481"/>
                  </a:moveTo>
                  <a:lnTo>
                    <a:pt x="0" y="521"/>
                  </a:lnTo>
                  <a:cubicBezTo>
                    <a:pt x="44" y="1111"/>
                    <a:pt x="498" y="1714"/>
                    <a:pt x="478" y="2292"/>
                  </a:cubicBezTo>
                  <a:lnTo>
                    <a:pt x="391" y="4023"/>
                  </a:lnTo>
                  <a:cubicBezTo>
                    <a:pt x="391" y="4417"/>
                    <a:pt x="459" y="4775"/>
                    <a:pt x="653" y="5128"/>
                  </a:cubicBezTo>
                  <a:cubicBezTo>
                    <a:pt x="782" y="5359"/>
                    <a:pt x="1073" y="5486"/>
                    <a:pt x="1431" y="5486"/>
                  </a:cubicBezTo>
                  <a:lnTo>
                    <a:pt x="2164" y="5429"/>
                  </a:lnTo>
                  <a:cubicBezTo>
                    <a:pt x="2736" y="5429"/>
                    <a:pt x="3207" y="5488"/>
                    <a:pt x="3757" y="5685"/>
                  </a:cubicBezTo>
                  <a:cubicBezTo>
                    <a:pt x="4165" y="5832"/>
                    <a:pt x="4541" y="6045"/>
                    <a:pt x="4978" y="6045"/>
                  </a:cubicBezTo>
                  <a:cubicBezTo>
                    <a:pt x="5450" y="6045"/>
                    <a:pt x="5517" y="5390"/>
                    <a:pt x="5517" y="5063"/>
                  </a:cubicBezTo>
                  <a:cubicBezTo>
                    <a:pt x="5517" y="4363"/>
                    <a:pt x="5294" y="3545"/>
                    <a:pt x="5074" y="3061"/>
                  </a:cubicBezTo>
                  <a:cubicBezTo>
                    <a:pt x="4662" y="2156"/>
                    <a:pt x="4170" y="1646"/>
                    <a:pt x="3422" y="1015"/>
                  </a:cubicBezTo>
                  <a:cubicBezTo>
                    <a:pt x="2759" y="457"/>
                    <a:pt x="1581" y="0"/>
                    <a:pt x="738" y="0"/>
                  </a:cubicBezTo>
                  <a:cubicBezTo>
                    <a:pt x="354" y="0"/>
                    <a:pt x="5" y="-23"/>
                    <a:pt x="5" y="481"/>
                  </a:cubicBezTo>
                </a:path>
              </a:pathLst>
            </a:custGeom>
            <a:solidFill>
              <a:srgbClr val="009AD6"/>
            </a:solidFill>
            <a:ln w="889"/>
          </p:spPr>
        </p:sp>
        <p:sp>
          <p:nvSpPr>
            <p:cNvPr id="956" name="Freeform 230">
              <a:extLst>
                <a:ext uri="{FF2B5EF4-FFF2-40B4-BE49-F238E27FC236}">
                  <a16:creationId xmlns:a16="http://schemas.microsoft.com/office/drawing/2014/main" id="{0353D082-11E3-4853-B73B-562E5947A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1601" y="2745892"/>
              <a:ext cx="70231" cy="76772"/>
            </a:xfrm>
            <a:custGeom>
              <a:avLst/>
              <a:gdLst/>
              <a:ahLst/>
              <a:cxnLst/>
              <a:rect l="0" t="0" r="r" b="b"/>
              <a:pathLst>
                <a:path w="5530" h="6045">
                  <a:moveTo>
                    <a:pt x="562" y="2794"/>
                  </a:moveTo>
                  <a:cubicBezTo>
                    <a:pt x="211" y="3614"/>
                    <a:pt x="0" y="4333"/>
                    <a:pt x="0" y="5217"/>
                  </a:cubicBezTo>
                  <a:cubicBezTo>
                    <a:pt x="0" y="5602"/>
                    <a:pt x="244" y="6045"/>
                    <a:pt x="598" y="6045"/>
                  </a:cubicBezTo>
                  <a:cubicBezTo>
                    <a:pt x="1036" y="6045"/>
                    <a:pt x="1530" y="5809"/>
                    <a:pt x="1889" y="5621"/>
                  </a:cubicBezTo>
                  <a:cubicBezTo>
                    <a:pt x="2439" y="5376"/>
                    <a:pt x="3168" y="5411"/>
                    <a:pt x="4067" y="5486"/>
                  </a:cubicBezTo>
                  <a:cubicBezTo>
                    <a:pt x="5594" y="5640"/>
                    <a:pt x="5050" y="3193"/>
                    <a:pt x="5050" y="2406"/>
                  </a:cubicBezTo>
                  <a:cubicBezTo>
                    <a:pt x="5050" y="2010"/>
                    <a:pt x="5159" y="1794"/>
                    <a:pt x="5268" y="1508"/>
                  </a:cubicBezTo>
                  <a:cubicBezTo>
                    <a:pt x="5323" y="1364"/>
                    <a:pt x="5375" y="1245"/>
                    <a:pt x="5420" y="1102"/>
                  </a:cubicBezTo>
                  <a:cubicBezTo>
                    <a:pt x="5618" y="473"/>
                    <a:pt x="5611" y="0"/>
                    <a:pt x="4876" y="0"/>
                  </a:cubicBezTo>
                  <a:cubicBezTo>
                    <a:pt x="3228" y="0"/>
                    <a:pt x="1205" y="1293"/>
                    <a:pt x="562" y="2794"/>
                  </a:cubicBezTo>
                </a:path>
              </a:pathLst>
            </a:custGeom>
            <a:solidFill>
              <a:srgbClr val="77B72B"/>
            </a:solidFill>
            <a:ln w="889"/>
          </p:spPr>
        </p:sp>
        <p:sp>
          <p:nvSpPr>
            <p:cNvPr id="957" name="Freeform 231">
              <a:extLst>
                <a:ext uri="{FF2B5EF4-FFF2-40B4-BE49-F238E27FC236}">
                  <a16:creationId xmlns:a16="http://schemas.microsoft.com/office/drawing/2014/main" id="{BC0FDC0B-7023-40BF-9576-0FA0CE994B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9135" y="2825344"/>
              <a:ext cx="68059" cy="65748"/>
            </a:xfrm>
            <a:custGeom>
              <a:avLst/>
              <a:gdLst/>
              <a:ahLst/>
              <a:cxnLst/>
              <a:rect l="0" t="0" r="r" b="b"/>
              <a:pathLst>
                <a:path w="5359" h="5178">
                  <a:moveTo>
                    <a:pt x="559" y="1175"/>
                  </a:moveTo>
                  <a:cubicBezTo>
                    <a:pt x="559" y="1530"/>
                    <a:pt x="996" y="1859"/>
                    <a:pt x="1288" y="1949"/>
                  </a:cubicBezTo>
                  <a:cubicBezTo>
                    <a:pt x="1554" y="2030"/>
                    <a:pt x="2275" y="2166"/>
                    <a:pt x="2275" y="2464"/>
                  </a:cubicBezTo>
                  <a:lnTo>
                    <a:pt x="2275" y="2541"/>
                  </a:lnTo>
                  <a:cubicBezTo>
                    <a:pt x="2275" y="2916"/>
                    <a:pt x="1424" y="3493"/>
                    <a:pt x="1172" y="3711"/>
                  </a:cubicBezTo>
                  <a:cubicBezTo>
                    <a:pt x="919" y="3929"/>
                    <a:pt x="0" y="4449"/>
                    <a:pt x="0" y="4813"/>
                  </a:cubicBezTo>
                  <a:lnTo>
                    <a:pt x="0" y="4929"/>
                  </a:lnTo>
                  <a:cubicBezTo>
                    <a:pt x="0" y="5059"/>
                    <a:pt x="119" y="5178"/>
                    <a:pt x="252" y="5178"/>
                  </a:cubicBezTo>
                  <a:cubicBezTo>
                    <a:pt x="752" y="5178"/>
                    <a:pt x="1128" y="4424"/>
                    <a:pt x="1403" y="4134"/>
                  </a:cubicBezTo>
                  <a:cubicBezTo>
                    <a:pt x="1535" y="3995"/>
                    <a:pt x="1779" y="3690"/>
                    <a:pt x="1897" y="3531"/>
                  </a:cubicBezTo>
                  <a:cubicBezTo>
                    <a:pt x="1951" y="3458"/>
                    <a:pt x="2096" y="3306"/>
                    <a:pt x="2164" y="3239"/>
                  </a:cubicBezTo>
                  <a:cubicBezTo>
                    <a:pt x="2283" y="3121"/>
                    <a:pt x="2334" y="3080"/>
                    <a:pt x="2564" y="3080"/>
                  </a:cubicBezTo>
                  <a:cubicBezTo>
                    <a:pt x="3054" y="3080"/>
                    <a:pt x="3123" y="3374"/>
                    <a:pt x="3123" y="3870"/>
                  </a:cubicBezTo>
                  <a:cubicBezTo>
                    <a:pt x="3123" y="4287"/>
                    <a:pt x="3130" y="4832"/>
                    <a:pt x="3527" y="4832"/>
                  </a:cubicBezTo>
                  <a:lnTo>
                    <a:pt x="3586" y="4832"/>
                  </a:lnTo>
                  <a:cubicBezTo>
                    <a:pt x="4167" y="4832"/>
                    <a:pt x="4111" y="3223"/>
                    <a:pt x="4343" y="2721"/>
                  </a:cubicBezTo>
                  <a:cubicBezTo>
                    <a:pt x="4549" y="2276"/>
                    <a:pt x="4597" y="2178"/>
                    <a:pt x="4869" y="1802"/>
                  </a:cubicBezTo>
                  <a:cubicBezTo>
                    <a:pt x="5018" y="1596"/>
                    <a:pt x="5359" y="1160"/>
                    <a:pt x="5359" y="848"/>
                  </a:cubicBezTo>
                  <a:lnTo>
                    <a:pt x="5359" y="732"/>
                  </a:lnTo>
                  <a:cubicBezTo>
                    <a:pt x="5359" y="-45"/>
                    <a:pt x="3884" y="1"/>
                    <a:pt x="3335" y="1"/>
                  </a:cubicBezTo>
                  <a:cubicBezTo>
                    <a:pt x="2509" y="1"/>
                    <a:pt x="559" y="452"/>
                    <a:pt x="559" y="1175"/>
                  </a:cubicBezTo>
                </a:path>
              </a:pathLst>
            </a:custGeom>
            <a:solidFill>
              <a:srgbClr val="E20421"/>
            </a:solidFill>
            <a:ln w="889"/>
          </p:spPr>
        </p:sp>
        <p:sp>
          <p:nvSpPr>
            <p:cNvPr id="958" name="Freeform 232">
              <a:extLst>
                <a:ext uri="{FF2B5EF4-FFF2-40B4-BE49-F238E27FC236}">
                  <a16:creationId xmlns:a16="http://schemas.microsoft.com/office/drawing/2014/main" id="{9BE42170-DE25-45FA-95EA-F6974AA45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2097" y="2825102"/>
              <a:ext cx="68161" cy="65951"/>
            </a:xfrm>
            <a:custGeom>
              <a:avLst/>
              <a:gdLst/>
              <a:ahLst/>
              <a:cxnLst/>
              <a:rect l="0" t="0" r="r" b="b"/>
              <a:pathLst>
                <a:path w="5367" h="5194">
                  <a:moveTo>
                    <a:pt x="0" y="751"/>
                  </a:moveTo>
                  <a:lnTo>
                    <a:pt x="0" y="867"/>
                  </a:lnTo>
                  <a:cubicBezTo>
                    <a:pt x="0" y="1129"/>
                    <a:pt x="310" y="1542"/>
                    <a:pt x="423" y="1753"/>
                  </a:cubicBezTo>
                  <a:cubicBezTo>
                    <a:pt x="813" y="2480"/>
                    <a:pt x="1226" y="2794"/>
                    <a:pt x="1233" y="3754"/>
                  </a:cubicBezTo>
                  <a:cubicBezTo>
                    <a:pt x="1235" y="3981"/>
                    <a:pt x="1382" y="4851"/>
                    <a:pt x="1735" y="4851"/>
                  </a:cubicBezTo>
                  <a:cubicBezTo>
                    <a:pt x="2205" y="4849"/>
                    <a:pt x="2236" y="4445"/>
                    <a:pt x="2236" y="3985"/>
                  </a:cubicBezTo>
                  <a:cubicBezTo>
                    <a:pt x="2236" y="3636"/>
                    <a:pt x="2212" y="3118"/>
                    <a:pt x="2676" y="3118"/>
                  </a:cubicBezTo>
                  <a:cubicBezTo>
                    <a:pt x="3264" y="3118"/>
                    <a:pt x="3946" y="4089"/>
                    <a:pt x="4277" y="4564"/>
                  </a:cubicBezTo>
                  <a:cubicBezTo>
                    <a:pt x="4386" y="4721"/>
                    <a:pt x="4428" y="4748"/>
                    <a:pt x="4558" y="4880"/>
                  </a:cubicBezTo>
                  <a:cubicBezTo>
                    <a:pt x="4728" y="5051"/>
                    <a:pt x="5059" y="5320"/>
                    <a:pt x="5251" y="5128"/>
                  </a:cubicBezTo>
                  <a:cubicBezTo>
                    <a:pt x="5846" y="4530"/>
                    <a:pt x="3965" y="3640"/>
                    <a:pt x="3662" y="3330"/>
                  </a:cubicBezTo>
                  <a:cubicBezTo>
                    <a:pt x="3509" y="3175"/>
                    <a:pt x="3083" y="2827"/>
                    <a:pt x="3083" y="2560"/>
                  </a:cubicBezTo>
                  <a:cubicBezTo>
                    <a:pt x="3083" y="2108"/>
                    <a:pt x="3576" y="2160"/>
                    <a:pt x="3910" y="2034"/>
                  </a:cubicBezTo>
                  <a:cubicBezTo>
                    <a:pt x="4328" y="1878"/>
                    <a:pt x="4780" y="1620"/>
                    <a:pt x="4780" y="1328"/>
                  </a:cubicBezTo>
                  <a:cubicBezTo>
                    <a:pt x="4780" y="278"/>
                    <a:pt x="2879" y="130"/>
                    <a:pt x="2120" y="0"/>
                  </a:cubicBezTo>
                  <a:cubicBezTo>
                    <a:pt x="1606" y="3"/>
                    <a:pt x="0" y="-25"/>
                    <a:pt x="0" y="751"/>
                  </a:cubicBezTo>
                </a:path>
              </a:pathLst>
            </a:custGeom>
            <a:solidFill>
              <a:srgbClr val="FEE501"/>
            </a:solidFill>
            <a:ln w="889"/>
          </p:spPr>
        </p:sp>
        <p:sp>
          <p:nvSpPr>
            <p:cNvPr id="959" name="Freeform 233">
              <a:extLst>
                <a:ext uri="{FF2B5EF4-FFF2-40B4-BE49-F238E27FC236}">
                  <a16:creationId xmlns:a16="http://schemas.microsoft.com/office/drawing/2014/main" id="{4DFC7172-29D7-4A2A-B3B9-00984CC6D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8340" y="2881897"/>
              <a:ext cx="164033" cy="42278"/>
            </a:xfrm>
            <a:custGeom>
              <a:avLst/>
              <a:gdLst/>
              <a:ahLst/>
              <a:cxnLst/>
              <a:rect l="0" t="0" r="r" b="b"/>
              <a:pathLst>
                <a:path w="12916" h="3330">
                  <a:moveTo>
                    <a:pt x="10244" y="3328"/>
                  </a:moveTo>
                  <a:cubicBezTo>
                    <a:pt x="10363" y="3329"/>
                    <a:pt x="10474" y="3309"/>
                    <a:pt x="10576" y="3267"/>
                  </a:cubicBezTo>
                  <a:cubicBezTo>
                    <a:pt x="10678" y="3227"/>
                    <a:pt x="10771" y="3161"/>
                    <a:pt x="10855" y="3069"/>
                  </a:cubicBezTo>
                  <a:cubicBezTo>
                    <a:pt x="10924" y="2990"/>
                    <a:pt x="10980" y="2901"/>
                    <a:pt x="11020" y="2802"/>
                  </a:cubicBezTo>
                  <a:cubicBezTo>
                    <a:pt x="11060" y="2703"/>
                    <a:pt x="11080" y="2599"/>
                    <a:pt x="11081" y="2491"/>
                  </a:cubicBezTo>
                  <a:cubicBezTo>
                    <a:pt x="11082" y="2378"/>
                    <a:pt x="11062" y="2272"/>
                    <a:pt x="11024" y="2173"/>
                  </a:cubicBezTo>
                  <a:cubicBezTo>
                    <a:pt x="10986" y="2074"/>
                    <a:pt x="10924" y="1983"/>
                    <a:pt x="10838" y="1902"/>
                  </a:cubicBezTo>
                  <a:cubicBezTo>
                    <a:pt x="10786" y="1850"/>
                    <a:pt x="10731" y="1807"/>
                    <a:pt x="10675" y="1772"/>
                  </a:cubicBezTo>
                  <a:cubicBezTo>
                    <a:pt x="10618" y="1738"/>
                    <a:pt x="10557" y="1712"/>
                    <a:pt x="10491" y="1694"/>
                  </a:cubicBezTo>
                  <a:cubicBezTo>
                    <a:pt x="10425" y="1677"/>
                    <a:pt x="10352" y="1669"/>
                    <a:pt x="10272" y="1669"/>
                  </a:cubicBezTo>
                  <a:cubicBezTo>
                    <a:pt x="10217" y="1668"/>
                    <a:pt x="10161" y="1674"/>
                    <a:pt x="10102" y="1684"/>
                  </a:cubicBezTo>
                  <a:cubicBezTo>
                    <a:pt x="10044" y="1696"/>
                    <a:pt x="9986" y="1715"/>
                    <a:pt x="9927" y="1743"/>
                  </a:cubicBezTo>
                  <a:cubicBezTo>
                    <a:pt x="9867" y="1770"/>
                    <a:pt x="9807" y="1809"/>
                    <a:pt x="9747" y="1857"/>
                  </a:cubicBezTo>
                  <a:cubicBezTo>
                    <a:pt x="9694" y="1901"/>
                    <a:pt x="9648" y="1950"/>
                    <a:pt x="9609" y="2004"/>
                  </a:cubicBezTo>
                  <a:cubicBezTo>
                    <a:pt x="9572" y="2057"/>
                    <a:pt x="9540" y="2112"/>
                    <a:pt x="9516" y="2167"/>
                  </a:cubicBezTo>
                  <a:cubicBezTo>
                    <a:pt x="9491" y="2223"/>
                    <a:pt x="9474" y="2278"/>
                    <a:pt x="9462" y="2330"/>
                  </a:cubicBezTo>
                  <a:cubicBezTo>
                    <a:pt x="9451" y="2383"/>
                    <a:pt x="9445" y="2430"/>
                    <a:pt x="9445" y="2472"/>
                  </a:cubicBezTo>
                  <a:cubicBezTo>
                    <a:pt x="9444" y="2589"/>
                    <a:pt x="9471" y="2728"/>
                    <a:pt x="9501" y="2826"/>
                  </a:cubicBezTo>
                  <a:cubicBezTo>
                    <a:pt x="9530" y="2924"/>
                    <a:pt x="9565" y="2980"/>
                    <a:pt x="9631" y="3058"/>
                  </a:cubicBezTo>
                  <a:cubicBezTo>
                    <a:pt x="9690" y="3129"/>
                    <a:pt x="9751" y="3183"/>
                    <a:pt x="9813" y="3223"/>
                  </a:cubicBezTo>
                  <a:cubicBezTo>
                    <a:pt x="9874" y="3262"/>
                    <a:pt x="9940" y="3290"/>
                    <a:pt x="10011" y="3306"/>
                  </a:cubicBezTo>
                  <a:cubicBezTo>
                    <a:pt x="10080" y="3321"/>
                    <a:pt x="10158" y="3329"/>
                    <a:pt x="10244" y="3328"/>
                  </a:cubicBezTo>
                  <a:moveTo>
                    <a:pt x="10264" y="3172"/>
                  </a:moveTo>
                  <a:cubicBezTo>
                    <a:pt x="10222" y="3172"/>
                    <a:pt x="10185" y="3166"/>
                    <a:pt x="10157" y="3154"/>
                  </a:cubicBezTo>
                  <a:cubicBezTo>
                    <a:pt x="10128" y="3141"/>
                    <a:pt x="10104" y="3122"/>
                    <a:pt x="10084" y="3099"/>
                  </a:cubicBezTo>
                  <a:cubicBezTo>
                    <a:pt x="10065" y="3075"/>
                    <a:pt x="10047" y="3046"/>
                    <a:pt x="10033" y="3013"/>
                  </a:cubicBezTo>
                  <a:cubicBezTo>
                    <a:pt x="10009" y="2961"/>
                    <a:pt x="9991" y="2908"/>
                    <a:pt x="9979" y="2856"/>
                  </a:cubicBezTo>
                  <a:cubicBezTo>
                    <a:pt x="9966" y="2804"/>
                    <a:pt x="9956" y="2750"/>
                    <a:pt x="9951" y="2692"/>
                  </a:cubicBezTo>
                  <a:cubicBezTo>
                    <a:pt x="9947" y="2634"/>
                    <a:pt x="9944" y="2569"/>
                    <a:pt x="9944" y="2498"/>
                  </a:cubicBezTo>
                  <a:cubicBezTo>
                    <a:pt x="9944" y="2399"/>
                    <a:pt x="9949" y="2313"/>
                    <a:pt x="9959" y="2241"/>
                  </a:cubicBezTo>
                  <a:cubicBezTo>
                    <a:pt x="9969" y="2170"/>
                    <a:pt x="9982" y="2108"/>
                    <a:pt x="9999" y="2058"/>
                  </a:cubicBezTo>
                  <a:cubicBezTo>
                    <a:pt x="10017" y="2006"/>
                    <a:pt x="10037" y="1962"/>
                    <a:pt x="10060" y="1924"/>
                  </a:cubicBezTo>
                  <a:cubicBezTo>
                    <a:pt x="10083" y="1888"/>
                    <a:pt x="10109" y="1861"/>
                    <a:pt x="10140" y="1846"/>
                  </a:cubicBezTo>
                  <a:cubicBezTo>
                    <a:pt x="10171" y="1831"/>
                    <a:pt x="10207" y="1824"/>
                    <a:pt x="10250" y="1824"/>
                  </a:cubicBezTo>
                  <a:cubicBezTo>
                    <a:pt x="10303" y="1824"/>
                    <a:pt x="10351" y="1848"/>
                    <a:pt x="10396" y="1894"/>
                  </a:cubicBezTo>
                  <a:cubicBezTo>
                    <a:pt x="10441" y="1942"/>
                    <a:pt x="10476" y="2013"/>
                    <a:pt x="10504" y="2107"/>
                  </a:cubicBezTo>
                  <a:cubicBezTo>
                    <a:pt x="10531" y="2203"/>
                    <a:pt x="10545" y="2321"/>
                    <a:pt x="10546" y="2465"/>
                  </a:cubicBezTo>
                  <a:cubicBezTo>
                    <a:pt x="10546" y="2568"/>
                    <a:pt x="10541" y="2661"/>
                    <a:pt x="10530" y="2747"/>
                  </a:cubicBezTo>
                  <a:cubicBezTo>
                    <a:pt x="10518" y="2834"/>
                    <a:pt x="10501" y="2908"/>
                    <a:pt x="10478" y="2972"/>
                  </a:cubicBezTo>
                  <a:cubicBezTo>
                    <a:pt x="10455" y="3035"/>
                    <a:pt x="10426" y="3084"/>
                    <a:pt x="10390" y="3119"/>
                  </a:cubicBezTo>
                  <a:cubicBezTo>
                    <a:pt x="10355" y="3154"/>
                    <a:pt x="10313" y="3172"/>
                    <a:pt x="10264" y="3172"/>
                  </a:cubicBezTo>
                  <a:moveTo>
                    <a:pt x="6619" y="2222"/>
                  </a:moveTo>
                  <a:cubicBezTo>
                    <a:pt x="6620" y="2175"/>
                    <a:pt x="6627" y="2137"/>
                    <a:pt x="6639" y="2110"/>
                  </a:cubicBezTo>
                  <a:cubicBezTo>
                    <a:pt x="6651" y="2082"/>
                    <a:pt x="6665" y="2058"/>
                    <a:pt x="6679" y="2041"/>
                  </a:cubicBezTo>
                  <a:cubicBezTo>
                    <a:pt x="6697" y="2019"/>
                    <a:pt x="6717" y="1999"/>
                    <a:pt x="6740" y="1979"/>
                  </a:cubicBezTo>
                  <a:cubicBezTo>
                    <a:pt x="6762" y="1959"/>
                    <a:pt x="6786" y="1943"/>
                    <a:pt x="6811" y="1931"/>
                  </a:cubicBezTo>
                  <a:cubicBezTo>
                    <a:pt x="6836" y="1918"/>
                    <a:pt x="6862" y="1912"/>
                    <a:pt x="6888" y="1911"/>
                  </a:cubicBezTo>
                  <a:cubicBezTo>
                    <a:pt x="6924" y="1910"/>
                    <a:pt x="6954" y="1916"/>
                    <a:pt x="6980" y="1927"/>
                  </a:cubicBezTo>
                  <a:cubicBezTo>
                    <a:pt x="7006" y="1937"/>
                    <a:pt x="7029" y="1955"/>
                    <a:pt x="7053" y="1982"/>
                  </a:cubicBezTo>
                  <a:cubicBezTo>
                    <a:pt x="7077" y="2006"/>
                    <a:pt x="7094" y="2039"/>
                    <a:pt x="7104" y="2080"/>
                  </a:cubicBezTo>
                  <a:cubicBezTo>
                    <a:pt x="7117" y="2122"/>
                    <a:pt x="7124" y="2168"/>
                    <a:pt x="7129" y="2218"/>
                  </a:cubicBezTo>
                  <a:cubicBezTo>
                    <a:pt x="7133" y="2269"/>
                    <a:pt x="7134" y="2320"/>
                    <a:pt x="7135" y="2372"/>
                  </a:cubicBezTo>
                  <a:cubicBezTo>
                    <a:pt x="7135" y="2423"/>
                    <a:pt x="7135" y="2472"/>
                    <a:pt x="7134" y="2519"/>
                  </a:cubicBezTo>
                  <a:lnTo>
                    <a:pt x="7134" y="2745"/>
                  </a:lnTo>
                  <a:cubicBezTo>
                    <a:pt x="7134" y="2773"/>
                    <a:pt x="7134" y="2805"/>
                    <a:pt x="7134" y="2840"/>
                  </a:cubicBezTo>
                  <a:cubicBezTo>
                    <a:pt x="7133" y="2876"/>
                    <a:pt x="7132" y="2911"/>
                    <a:pt x="7131" y="2947"/>
                  </a:cubicBezTo>
                  <a:cubicBezTo>
                    <a:pt x="7129" y="2982"/>
                    <a:pt x="7128" y="3014"/>
                    <a:pt x="7127" y="3041"/>
                  </a:cubicBezTo>
                  <a:cubicBezTo>
                    <a:pt x="7126" y="3069"/>
                    <a:pt x="7125" y="3090"/>
                    <a:pt x="7124" y="3104"/>
                  </a:cubicBezTo>
                  <a:cubicBezTo>
                    <a:pt x="7122" y="3121"/>
                    <a:pt x="7115" y="3134"/>
                    <a:pt x="7106" y="3145"/>
                  </a:cubicBezTo>
                  <a:cubicBezTo>
                    <a:pt x="7097" y="3156"/>
                    <a:pt x="7086" y="3163"/>
                    <a:pt x="7074" y="3168"/>
                  </a:cubicBezTo>
                  <a:cubicBezTo>
                    <a:pt x="7062" y="3172"/>
                    <a:pt x="7050" y="3174"/>
                    <a:pt x="7040" y="3174"/>
                  </a:cubicBezTo>
                  <a:lnTo>
                    <a:pt x="6994" y="3174"/>
                  </a:lnTo>
                  <a:cubicBezTo>
                    <a:pt x="6984" y="3174"/>
                    <a:pt x="6976" y="3177"/>
                    <a:pt x="6974" y="3182"/>
                  </a:cubicBezTo>
                  <a:cubicBezTo>
                    <a:pt x="6970" y="3187"/>
                    <a:pt x="6969" y="3195"/>
                    <a:pt x="6969" y="3204"/>
                  </a:cubicBezTo>
                  <a:lnTo>
                    <a:pt x="6969" y="3275"/>
                  </a:lnTo>
                  <a:cubicBezTo>
                    <a:pt x="6969" y="3289"/>
                    <a:pt x="6971" y="3299"/>
                    <a:pt x="6975" y="3306"/>
                  </a:cubicBezTo>
                  <a:cubicBezTo>
                    <a:pt x="6980" y="3312"/>
                    <a:pt x="6989" y="3315"/>
                    <a:pt x="7001" y="3315"/>
                  </a:cubicBezTo>
                  <a:cubicBezTo>
                    <a:pt x="7016" y="3314"/>
                    <a:pt x="7056" y="3312"/>
                    <a:pt x="7122" y="3309"/>
                  </a:cubicBezTo>
                  <a:cubicBezTo>
                    <a:pt x="7188" y="3307"/>
                    <a:pt x="7282" y="3304"/>
                    <a:pt x="7403" y="3304"/>
                  </a:cubicBezTo>
                  <a:cubicBezTo>
                    <a:pt x="7526" y="3304"/>
                    <a:pt x="7617" y="3307"/>
                    <a:pt x="7678" y="3309"/>
                  </a:cubicBezTo>
                  <a:cubicBezTo>
                    <a:pt x="7740" y="3312"/>
                    <a:pt x="7777" y="3314"/>
                    <a:pt x="7787" y="3315"/>
                  </a:cubicBezTo>
                  <a:cubicBezTo>
                    <a:pt x="7798" y="3315"/>
                    <a:pt x="7805" y="3312"/>
                    <a:pt x="7810" y="3304"/>
                  </a:cubicBezTo>
                  <a:cubicBezTo>
                    <a:pt x="7814" y="3299"/>
                    <a:pt x="7816" y="3289"/>
                    <a:pt x="7816" y="3278"/>
                  </a:cubicBezTo>
                  <a:lnTo>
                    <a:pt x="7816" y="3200"/>
                  </a:lnTo>
                  <a:cubicBezTo>
                    <a:pt x="7816" y="3191"/>
                    <a:pt x="7813" y="3184"/>
                    <a:pt x="7807" y="3181"/>
                  </a:cubicBezTo>
                  <a:cubicBezTo>
                    <a:pt x="7801" y="3176"/>
                    <a:pt x="7791" y="3174"/>
                    <a:pt x="7777" y="3174"/>
                  </a:cubicBezTo>
                  <a:lnTo>
                    <a:pt x="7710" y="3174"/>
                  </a:lnTo>
                  <a:cubicBezTo>
                    <a:pt x="7696" y="3175"/>
                    <a:pt x="7679" y="3174"/>
                    <a:pt x="7661" y="3171"/>
                  </a:cubicBezTo>
                  <a:cubicBezTo>
                    <a:pt x="7644" y="3169"/>
                    <a:pt x="7629" y="3164"/>
                    <a:pt x="7617" y="3156"/>
                  </a:cubicBezTo>
                  <a:cubicBezTo>
                    <a:pt x="7604" y="3149"/>
                    <a:pt x="7597" y="3136"/>
                    <a:pt x="7597" y="3119"/>
                  </a:cubicBezTo>
                  <a:cubicBezTo>
                    <a:pt x="7597" y="3101"/>
                    <a:pt x="7597" y="3074"/>
                    <a:pt x="7598" y="3040"/>
                  </a:cubicBezTo>
                  <a:cubicBezTo>
                    <a:pt x="7599" y="3005"/>
                    <a:pt x="7600" y="2966"/>
                    <a:pt x="7600" y="2921"/>
                  </a:cubicBezTo>
                  <a:cubicBezTo>
                    <a:pt x="7602" y="2876"/>
                    <a:pt x="7602" y="2830"/>
                    <a:pt x="7603" y="2780"/>
                  </a:cubicBezTo>
                  <a:cubicBezTo>
                    <a:pt x="7604" y="2732"/>
                    <a:pt x="7604" y="2684"/>
                    <a:pt x="7604" y="2637"/>
                  </a:cubicBezTo>
                  <a:lnTo>
                    <a:pt x="7604" y="2408"/>
                  </a:lnTo>
                  <a:cubicBezTo>
                    <a:pt x="7604" y="2349"/>
                    <a:pt x="7604" y="2292"/>
                    <a:pt x="7604" y="2239"/>
                  </a:cubicBezTo>
                  <a:cubicBezTo>
                    <a:pt x="7603" y="2186"/>
                    <a:pt x="7599" y="2137"/>
                    <a:pt x="7590" y="2090"/>
                  </a:cubicBezTo>
                  <a:cubicBezTo>
                    <a:pt x="7582" y="2043"/>
                    <a:pt x="7567" y="1998"/>
                    <a:pt x="7546" y="1957"/>
                  </a:cubicBezTo>
                  <a:cubicBezTo>
                    <a:pt x="7525" y="1915"/>
                    <a:pt x="7494" y="1876"/>
                    <a:pt x="7452" y="1841"/>
                  </a:cubicBezTo>
                  <a:cubicBezTo>
                    <a:pt x="7417" y="1809"/>
                    <a:pt x="7381" y="1782"/>
                    <a:pt x="7346" y="1760"/>
                  </a:cubicBezTo>
                  <a:cubicBezTo>
                    <a:pt x="7311" y="1739"/>
                    <a:pt x="7273" y="1723"/>
                    <a:pt x="7232" y="1712"/>
                  </a:cubicBezTo>
                  <a:cubicBezTo>
                    <a:pt x="7191" y="1702"/>
                    <a:pt x="7145" y="1696"/>
                    <a:pt x="7092" y="1696"/>
                  </a:cubicBezTo>
                  <a:cubicBezTo>
                    <a:pt x="7027" y="1696"/>
                    <a:pt x="6966" y="1706"/>
                    <a:pt x="6907" y="1723"/>
                  </a:cubicBezTo>
                  <a:cubicBezTo>
                    <a:pt x="6850" y="1741"/>
                    <a:pt x="6798" y="1767"/>
                    <a:pt x="6752" y="1801"/>
                  </a:cubicBezTo>
                  <a:cubicBezTo>
                    <a:pt x="6706" y="1834"/>
                    <a:pt x="6669" y="1876"/>
                    <a:pt x="6641" y="1923"/>
                  </a:cubicBezTo>
                  <a:lnTo>
                    <a:pt x="6616" y="1923"/>
                  </a:lnTo>
                  <a:lnTo>
                    <a:pt x="6616" y="1700"/>
                  </a:lnTo>
                  <a:cubicBezTo>
                    <a:pt x="6616" y="1662"/>
                    <a:pt x="6616" y="1613"/>
                    <a:pt x="6616" y="1552"/>
                  </a:cubicBezTo>
                  <a:cubicBezTo>
                    <a:pt x="6617" y="1491"/>
                    <a:pt x="6617" y="849"/>
                    <a:pt x="6617" y="775"/>
                  </a:cubicBezTo>
                  <a:cubicBezTo>
                    <a:pt x="6618" y="701"/>
                    <a:pt x="6618" y="627"/>
                    <a:pt x="6618" y="551"/>
                  </a:cubicBezTo>
                  <a:cubicBezTo>
                    <a:pt x="6619" y="476"/>
                    <a:pt x="6620" y="405"/>
                    <a:pt x="6621" y="341"/>
                  </a:cubicBezTo>
                  <a:cubicBezTo>
                    <a:pt x="6622" y="275"/>
                    <a:pt x="6622" y="220"/>
                    <a:pt x="6623" y="176"/>
                  </a:cubicBezTo>
                  <a:cubicBezTo>
                    <a:pt x="6624" y="132"/>
                    <a:pt x="6625" y="104"/>
                    <a:pt x="6627" y="93"/>
                  </a:cubicBezTo>
                  <a:cubicBezTo>
                    <a:pt x="6630" y="61"/>
                    <a:pt x="6630" y="38"/>
                    <a:pt x="6625" y="23"/>
                  </a:cubicBezTo>
                  <a:cubicBezTo>
                    <a:pt x="6621" y="8"/>
                    <a:pt x="6611" y="0"/>
                    <a:pt x="6595" y="0"/>
                  </a:cubicBezTo>
                  <a:cubicBezTo>
                    <a:pt x="6577" y="0"/>
                    <a:pt x="6560" y="4"/>
                    <a:pt x="6544" y="10"/>
                  </a:cubicBezTo>
                  <a:cubicBezTo>
                    <a:pt x="6527" y="17"/>
                    <a:pt x="6508" y="26"/>
                    <a:pt x="6486" y="37"/>
                  </a:cubicBezTo>
                  <a:cubicBezTo>
                    <a:pt x="6416" y="73"/>
                    <a:pt x="6353" y="104"/>
                    <a:pt x="6296" y="131"/>
                  </a:cubicBezTo>
                  <a:cubicBezTo>
                    <a:pt x="6240" y="157"/>
                    <a:pt x="6184" y="181"/>
                    <a:pt x="6130" y="202"/>
                  </a:cubicBezTo>
                  <a:cubicBezTo>
                    <a:pt x="6075" y="223"/>
                    <a:pt x="6016" y="244"/>
                    <a:pt x="5952" y="263"/>
                  </a:cubicBezTo>
                  <a:cubicBezTo>
                    <a:pt x="5928" y="271"/>
                    <a:pt x="5912" y="278"/>
                    <a:pt x="5904" y="285"/>
                  </a:cubicBezTo>
                  <a:cubicBezTo>
                    <a:pt x="5896" y="293"/>
                    <a:pt x="5893" y="300"/>
                    <a:pt x="5893" y="308"/>
                  </a:cubicBezTo>
                  <a:lnTo>
                    <a:pt x="5893" y="356"/>
                  </a:lnTo>
                  <a:cubicBezTo>
                    <a:pt x="5893" y="361"/>
                    <a:pt x="5895" y="367"/>
                    <a:pt x="5899" y="373"/>
                  </a:cubicBezTo>
                  <a:cubicBezTo>
                    <a:pt x="5903" y="378"/>
                    <a:pt x="5910" y="386"/>
                    <a:pt x="5921" y="389"/>
                  </a:cubicBezTo>
                  <a:lnTo>
                    <a:pt x="5984" y="412"/>
                  </a:lnTo>
                  <a:cubicBezTo>
                    <a:pt x="6045" y="433"/>
                    <a:pt x="6087" y="475"/>
                    <a:pt x="6112" y="531"/>
                  </a:cubicBezTo>
                  <a:cubicBezTo>
                    <a:pt x="6139" y="586"/>
                    <a:pt x="6150" y="660"/>
                    <a:pt x="6150" y="753"/>
                  </a:cubicBezTo>
                  <a:lnTo>
                    <a:pt x="6157" y="2867"/>
                  </a:lnTo>
                  <a:cubicBezTo>
                    <a:pt x="6157" y="2922"/>
                    <a:pt x="6156" y="2968"/>
                    <a:pt x="6155" y="3006"/>
                  </a:cubicBezTo>
                  <a:cubicBezTo>
                    <a:pt x="6153" y="3044"/>
                    <a:pt x="6148" y="3079"/>
                    <a:pt x="6139" y="3111"/>
                  </a:cubicBezTo>
                  <a:cubicBezTo>
                    <a:pt x="6134" y="3134"/>
                    <a:pt x="6119" y="3151"/>
                    <a:pt x="6097" y="3161"/>
                  </a:cubicBezTo>
                  <a:cubicBezTo>
                    <a:pt x="6074" y="3170"/>
                    <a:pt x="6048" y="3175"/>
                    <a:pt x="6020" y="3174"/>
                  </a:cubicBezTo>
                  <a:lnTo>
                    <a:pt x="5963" y="3174"/>
                  </a:lnTo>
                  <a:cubicBezTo>
                    <a:pt x="5944" y="3174"/>
                    <a:pt x="5930" y="3176"/>
                    <a:pt x="5922" y="3179"/>
                  </a:cubicBezTo>
                  <a:cubicBezTo>
                    <a:pt x="5914" y="3183"/>
                    <a:pt x="5910" y="3191"/>
                    <a:pt x="5910" y="3204"/>
                  </a:cubicBezTo>
                  <a:lnTo>
                    <a:pt x="5910" y="3278"/>
                  </a:lnTo>
                  <a:cubicBezTo>
                    <a:pt x="5910" y="3291"/>
                    <a:pt x="5912" y="3300"/>
                    <a:pt x="5917" y="3307"/>
                  </a:cubicBezTo>
                  <a:cubicBezTo>
                    <a:pt x="5922" y="3312"/>
                    <a:pt x="5928" y="3315"/>
                    <a:pt x="5935" y="3315"/>
                  </a:cubicBezTo>
                  <a:cubicBezTo>
                    <a:pt x="5951" y="3314"/>
                    <a:pt x="5993" y="3312"/>
                    <a:pt x="6060" y="3309"/>
                  </a:cubicBezTo>
                  <a:cubicBezTo>
                    <a:pt x="6129" y="3307"/>
                    <a:pt x="6224" y="3304"/>
                    <a:pt x="6348" y="3304"/>
                  </a:cubicBezTo>
                  <a:cubicBezTo>
                    <a:pt x="6417" y="3304"/>
                    <a:pt x="6481" y="3305"/>
                    <a:pt x="6537" y="3307"/>
                  </a:cubicBezTo>
                  <a:cubicBezTo>
                    <a:pt x="6594" y="3309"/>
                    <a:pt x="6641" y="3310"/>
                    <a:pt x="6677" y="3312"/>
                  </a:cubicBezTo>
                  <a:cubicBezTo>
                    <a:pt x="6713" y="3314"/>
                    <a:pt x="6737" y="3315"/>
                    <a:pt x="6747" y="3315"/>
                  </a:cubicBezTo>
                  <a:cubicBezTo>
                    <a:pt x="6757" y="3315"/>
                    <a:pt x="6764" y="3312"/>
                    <a:pt x="6767" y="3304"/>
                  </a:cubicBezTo>
                  <a:cubicBezTo>
                    <a:pt x="6770" y="3297"/>
                    <a:pt x="6772" y="3287"/>
                    <a:pt x="6771" y="3275"/>
                  </a:cubicBezTo>
                  <a:lnTo>
                    <a:pt x="6771" y="3204"/>
                  </a:lnTo>
                  <a:cubicBezTo>
                    <a:pt x="6771" y="3193"/>
                    <a:pt x="6769" y="3186"/>
                    <a:pt x="6764" y="3181"/>
                  </a:cubicBezTo>
                  <a:cubicBezTo>
                    <a:pt x="6759" y="3176"/>
                    <a:pt x="6752" y="3174"/>
                    <a:pt x="6743" y="3174"/>
                  </a:cubicBezTo>
                  <a:lnTo>
                    <a:pt x="6672" y="3174"/>
                  </a:lnTo>
                  <a:cubicBezTo>
                    <a:pt x="6656" y="3175"/>
                    <a:pt x="6644" y="3164"/>
                    <a:pt x="6634" y="3140"/>
                  </a:cubicBezTo>
                  <a:cubicBezTo>
                    <a:pt x="6625" y="3117"/>
                    <a:pt x="6619" y="3078"/>
                    <a:pt x="6619" y="3022"/>
                  </a:cubicBezTo>
                  <a:lnTo>
                    <a:pt x="6619" y="2222"/>
                  </a:lnTo>
                  <a:close/>
                  <a:moveTo>
                    <a:pt x="5408" y="1671"/>
                  </a:moveTo>
                  <a:cubicBezTo>
                    <a:pt x="5307" y="1670"/>
                    <a:pt x="5211" y="1688"/>
                    <a:pt x="5119" y="1723"/>
                  </a:cubicBezTo>
                  <a:cubicBezTo>
                    <a:pt x="5026" y="1758"/>
                    <a:pt x="4938" y="1814"/>
                    <a:pt x="4854" y="1889"/>
                  </a:cubicBezTo>
                  <a:cubicBezTo>
                    <a:pt x="4788" y="1950"/>
                    <a:pt x="4734" y="2019"/>
                    <a:pt x="4693" y="2096"/>
                  </a:cubicBezTo>
                  <a:cubicBezTo>
                    <a:pt x="4652" y="2173"/>
                    <a:pt x="4622" y="2254"/>
                    <a:pt x="4602" y="2339"/>
                  </a:cubicBezTo>
                  <a:cubicBezTo>
                    <a:pt x="4583" y="2424"/>
                    <a:pt x="4573" y="2509"/>
                    <a:pt x="4573" y="2592"/>
                  </a:cubicBezTo>
                  <a:cubicBezTo>
                    <a:pt x="4573" y="2655"/>
                    <a:pt x="4579" y="2714"/>
                    <a:pt x="4590" y="2770"/>
                  </a:cubicBezTo>
                  <a:cubicBezTo>
                    <a:pt x="4602" y="2826"/>
                    <a:pt x="4622" y="2880"/>
                    <a:pt x="4650" y="2935"/>
                  </a:cubicBezTo>
                  <a:cubicBezTo>
                    <a:pt x="4678" y="2989"/>
                    <a:pt x="4716" y="3046"/>
                    <a:pt x="4765" y="3104"/>
                  </a:cubicBezTo>
                  <a:cubicBezTo>
                    <a:pt x="4824" y="3178"/>
                    <a:pt x="4902" y="3234"/>
                    <a:pt x="4998" y="3272"/>
                  </a:cubicBezTo>
                  <a:cubicBezTo>
                    <a:pt x="5094" y="3311"/>
                    <a:pt x="5212" y="3330"/>
                    <a:pt x="5352" y="3330"/>
                  </a:cubicBezTo>
                  <a:cubicBezTo>
                    <a:pt x="5438" y="3329"/>
                    <a:pt x="5520" y="3319"/>
                    <a:pt x="5597" y="3300"/>
                  </a:cubicBezTo>
                  <a:cubicBezTo>
                    <a:pt x="5675" y="3281"/>
                    <a:pt x="5745" y="3257"/>
                    <a:pt x="5808" y="3225"/>
                  </a:cubicBezTo>
                  <a:cubicBezTo>
                    <a:pt x="5871" y="3196"/>
                    <a:pt x="5924" y="3163"/>
                    <a:pt x="5967" y="3128"/>
                  </a:cubicBezTo>
                  <a:cubicBezTo>
                    <a:pt x="6011" y="3094"/>
                    <a:pt x="6041" y="3061"/>
                    <a:pt x="6059" y="3030"/>
                  </a:cubicBezTo>
                  <a:cubicBezTo>
                    <a:pt x="6065" y="3021"/>
                    <a:pt x="6068" y="3012"/>
                    <a:pt x="6069" y="3004"/>
                  </a:cubicBezTo>
                  <a:cubicBezTo>
                    <a:pt x="6070" y="2996"/>
                    <a:pt x="6068" y="2989"/>
                    <a:pt x="6063" y="2982"/>
                  </a:cubicBezTo>
                  <a:lnTo>
                    <a:pt x="6011" y="2930"/>
                  </a:lnTo>
                  <a:cubicBezTo>
                    <a:pt x="6005" y="2923"/>
                    <a:pt x="5999" y="2920"/>
                    <a:pt x="5992" y="2922"/>
                  </a:cubicBezTo>
                  <a:cubicBezTo>
                    <a:pt x="5986" y="2924"/>
                    <a:pt x="5979" y="2927"/>
                    <a:pt x="5969" y="2934"/>
                  </a:cubicBezTo>
                  <a:cubicBezTo>
                    <a:pt x="5930" y="2962"/>
                    <a:pt x="5893" y="2985"/>
                    <a:pt x="5857" y="3002"/>
                  </a:cubicBezTo>
                  <a:cubicBezTo>
                    <a:pt x="5821" y="3019"/>
                    <a:pt x="5783" y="3033"/>
                    <a:pt x="5742" y="3041"/>
                  </a:cubicBezTo>
                  <a:cubicBezTo>
                    <a:pt x="5701" y="3048"/>
                    <a:pt x="5651" y="3052"/>
                    <a:pt x="5595" y="3052"/>
                  </a:cubicBezTo>
                  <a:cubicBezTo>
                    <a:pt x="5539" y="3053"/>
                    <a:pt x="5486" y="3047"/>
                    <a:pt x="5437" y="3033"/>
                  </a:cubicBezTo>
                  <a:cubicBezTo>
                    <a:pt x="5388" y="3021"/>
                    <a:pt x="5343" y="2999"/>
                    <a:pt x="5302" y="2967"/>
                  </a:cubicBezTo>
                  <a:cubicBezTo>
                    <a:pt x="5262" y="2935"/>
                    <a:pt x="5225" y="2892"/>
                    <a:pt x="5195" y="2837"/>
                  </a:cubicBezTo>
                  <a:cubicBezTo>
                    <a:pt x="5153" y="2761"/>
                    <a:pt x="5124" y="2691"/>
                    <a:pt x="5107" y="2624"/>
                  </a:cubicBezTo>
                  <a:cubicBezTo>
                    <a:pt x="5090" y="2557"/>
                    <a:pt x="5080" y="2490"/>
                    <a:pt x="5078" y="2424"/>
                  </a:cubicBezTo>
                  <a:cubicBezTo>
                    <a:pt x="5075" y="2356"/>
                    <a:pt x="5074" y="2285"/>
                    <a:pt x="5075" y="2208"/>
                  </a:cubicBezTo>
                  <a:cubicBezTo>
                    <a:pt x="5075" y="2149"/>
                    <a:pt x="5084" y="2097"/>
                    <a:pt x="5099" y="2050"/>
                  </a:cubicBezTo>
                  <a:cubicBezTo>
                    <a:pt x="5115" y="2003"/>
                    <a:pt x="5135" y="1964"/>
                    <a:pt x="5160" y="1931"/>
                  </a:cubicBezTo>
                  <a:cubicBezTo>
                    <a:pt x="5185" y="1898"/>
                    <a:pt x="5212" y="1873"/>
                    <a:pt x="5241" y="1856"/>
                  </a:cubicBezTo>
                  <a:cubicBezTo>
                    <a:pt x="5269" y="1839"/>
                    <a:pt x="5297" y="1829"/>
                    <a:pt x="5322" y="1829"/>
                  </a:cubicBezTo>
                  <a:cubicBezTo>
                    <a:pt x="5374" y="1829"/>
                    <a:pt x="5418" y="1841"/>
                    <a:pt x="5454" y="1868"/>
                  </a:cubicBezTo>
                  <a:cubicBezTo>
                    <a:pt x="5491" y="1895"/>
                    <a:pt x="5520" y="1942"/>
                    <a:pt x="5543" y="2007"/>
                  </a:cubicBezTo>
                  <a:cubicBezTo>
                    <a:pt x="5553" y="2039"/>
                    <a:pt x="5569" y="2070"/>
                    <a:pt x="5590" y="2100"/>
                  </a:cubicBezTo>
                  <a:cubicBezTo>
                    <a:pt x="5613" y="2129"/>
                    <a:pt x="5642" y="2154"/>
                    <a:pt x="5679" y="2174"/>
                  </a:cubicBezTo>
                  <a:cubicBezTo>
                    <a:pt x="5715" y="2193"/>
                    <a:pt x="5760" y="2203"/>
                    <a:pt x="5812" y="2204"/>
                  </a:cubicBezTo>
                  <a:cubicBezTo>
                    <a:pt x="5873" y="2203"/>
                    <a:pt x="5920" y="2187"/>
                    <a:pt x="5954" y="2156"/>
                  </a:cubicBezTo>
                  <a:cubicBezTo>
                    <a:pt x="5989" y="2124"/>
                    <a:pt x="6006" y="2083"/>
                    <a:pt x="6006" y="2030"/>
                  </a:cubicBezTo>
                  <a:cubicBezTo>
                    <a:pt x="6007" y="2000"/>
                    <a:pt x="5999" y="1965"/>
                    <a:pt x="5981" y="1925"/>
                  </a:cubicBezTo>
                  <a:cubicBezTo>
                    <a:pt x="5965" y="1886"/>
                    <a:pt x="5935" y="1846"/>
                    <a:pt x="5891" y="1807"/>
                  </a:cubicBezTo>
                  <a:cubicBezTo>
                    <a:pt x="5848" y="1768"/>
                    <a:pt x="5787" y="1736"/>
                    <a:pt x="5708" y="1711"/>
                  </a:cubicBezTo>
                  <a:cubicBezTo>
                    <a:pt x="5630" y="1684"/>
                    <a:pt x="5529" y="1671"/>
                    <a:pt x="5408" y="1671"/>
                  </a:cubicBezTo>
                  <a:moveTo>
                    <a:pt x="3874" y="2292"/>
                  </a:moveTo>
                  <a:cubicBezTo>
                    <a:pt x="3849" y="2309"/>
                    <a:pt x="3822" y="2325"/>
                    <a:pt x="3793" y="2339"/>
                  </a:cubicBezTo>
                  <a:cubicBezTo>
                    <a:pt x="3765" y="2354"/>
                    <a:pt x="3731" y="2371"/>
                    <a:pt x="3693" y="2388"/>
                  </a:cubicBezTo>
                  <a:cubicBezTo>
                    <a:pt x="3654" y="2406"/>
                    <a:pt x="3608" y="2427"/>
                    <a:pt x="3553" y="2451"/>
                  </a:cubicBezTo>
                  <a:cubicBezTo>
                    <a:pt x="3499" y="2474"/>
                    <a:pt x="3432" y="2504"/>
                    <a:pt x="3355" y="2537"/>
                  </a:cubicBezTo>
                  <a:cubicBezTo>
                    <a:pt x="3268" y="2578"/>
                    <a:pt x="3200" y="2622"/>
                    <a:pt x="3149" y="2671"/>
                  </a:cubicBezTo>
                  <a:cubicBezTo>
                    <a:pt x="3097" y="2720"/>
                    <a:pt x="3061" y="2772"/>
                    <a:pt x="3040" y="2826"/>
                  </a:cubicBezTo>
                  <a:cubicBezTo>
                    <a:pt x="3019" y="2880"/>
                    <a:pt x="3008" y="2934"/>
                    <a:pt x="3009" y="2989"/>
                  </a:cubicBezTo>
                  <a:cubicBezTo>
                    <a:pt x="3009" y="3056"/>
                    <a:pt x="3022" y="3116"/>
                    <a:pt x="3046" y="3166"/>
                  </a:cubicBezTo>
                  <a:cubicBezTo>
                    <a:pt x="3070" y="3218"/>
                    <a:pt x="3102" y="3257"/>
                    <a:pt x="3143" y="3286"/>
                  </a:cubicBezTo>
                  <a:cubicBezTo>
                    <a:pt x="3183" y="3314"/>
                    <a:pt x="3227" y="3329"/>
                    <a:pt x="3274" y="3330"/>
                  </a:cubicBezTo>
                  <a:cubicBezTo>
                    <a:pt x="3333" y="3330"/>
                    <a:pt x="3385" y="3328"/>
                    <a:pt x="3432" y="3323"/>
                  </a:cubicBezTo>
                  <a:cubicBezTo>
                    <a:pt x="3480" y="3318"/>
                    <a:pt x="3524" y="3309"/>
                    <a:pt x="3564" y="3297"/>
                  </a:cubicBezTo>
                  <a:cubicBezTo>
                    <a:pt x="3617" y="3278"/>
                    <a:pt x="3664" y="3260"/>
                    <a:pt x="3703" y="3241"/>
                  </a:cubicBezTo>
                  <a:cubicBezTo>
                    <a:pt x="3743" y="3222"/>
                    <a:pt x="3779" y="3201"/>
                    <a:pt x="3812" y="3179"/>
                  </a:cubicBezTo>
                  <a:cubicBezTo>
                    <a:pt x="3844" y="3157"/>
                    <a:pt x="3878" y="3132"/>
                    <a:pt x="3910" y="3104"/>
                  </a:cubicBezTo>
                  <a:lnTo>
                    <a:pt x="3930" y="3104"/>
                  </a:lnTo>
                  <a:cubicBezTo>
                    <a:pt x="3957" y="3161"/>
                    <a:pt x="3989" y="3207"/>
                    <a:pt x="4029" y="3240"/>
                  </a:cubicBezTo>
                  <a:cubicBezTo>
                    <a:pt x="4068" y="3273"/>
                    <a:pt x="4112" y="3297"/>
                    <a:pt x="4161" y="3310"/>
                  </a:cubicBezTo>
                  <a:cubicBezTo>
                    <a:pt x="4209" y="3324"/>
                    <a:pt x="4260" y="3331"/>
                    <a:pt x="4313" y="3330"/>
                  </a:cubicBezTo>
                  <a:cubicBezTo>
                    <a:pt x="4375" y="3329"/>
                    <a:pt x="4430" y="3319"/>
                    <a:pt x="4477" y="3302"/>
                  </a:cubicBezTo>
                  <a:cubicBezTo>
                    <a:pt x="4523" y="3283"/>
                    <a:pt x="4563" y="3260"/>
                    <a:pt x="4596" y="3233"/>
                  </a:cubicBezTo>
                  <a:cubicBezTo>
                    <a:pt x="4629" y="3206"/>
                    <a:pt x="4656" y="3178"/>
                    <a:pt x="4676" y="3150"/>
                  </a:cubicBezTo>
                  <a:cubicBezTo>
                    <a:pt x="4696" y="3122"/>
                    <a:pt x="4711" y="3098"/>
                    <a:pt x="4719" y="3078"/>
                  </a:cubicBezTo>
                  <a:cubicBezTo>
                    <a:pt x="4727" y="3062"/>
                    <a:pt x="4729" y="3050"/>
                    <a:pt x="4725" y="3042"/>
                  </a:cubicBezTo>
                  <a:cubicBezTo>
                    <a:pt x="4722" y="3035"/>
                    <a:pt x="4716" y="3029"/>
                    <a:pt x="4707" y="3026"/>
                  </a:cubicBezTo>
                  <a:lnTo>
                    <a:pt x="4651" y="2996"/>
                  </a:lnTo>
                  <a:cubicBezTo>
                    <a:pt x="4645" y="2993"/>
                    <a:pt x="4639" y="2992"/>
                    <a:pt x="4632" y="2995"/>
                  </a:cubicBezTo>
                  <a:cubicBezTo>
                    <a:pt x="4626" y="2997"/>
                    <a:pt x="4619" y="3004"/>
                    <a:pt x="4611" y="3015"/>
                  </a:cubicBezTo>
                  <a:cubicBezTo>
                    <a:pt x="4605" y="3024"/>
                    <a:pt x="4597" y="3033"/>
                    <a:pt x="4586" y="3044"/>
                  </a:cubicBezTo>
                  <a:cubicBezTo>
                    <a:pt x="4575" y="3054"/>
                    <a:pt x="4561" y="3063"/>
                    <a:pt x="4546" y="3070"/>
                  </a:cubicBezTo>
                  <a:cubicBezTo>
                    <a:pt x="4530" y="3078"/>
                    <a:pt x="4513" y="3081"/>
                    <a:pt x="4494" y="3082"/>
                  </a:cubicBezTo>
                  <a:cubicBezTo>
                    <a:pt x="4469" y="3082"/>
                    <a:pt x="4450" y="3075"/>
                    <a:pt x="4437" y="3060"/>
                  </a:cubicBezTo>
                  <a:cubicBezTo>
                    <a:pt x="4424" y="3044"/>
                    <a:pt x="4415" y="3018"/>
                    <a:pt x="4410" y="2981"/>
                  </a:cubicBezTo>
                  <a:cubicBezTo>
                    <a:pt x="4405" y="2944"/>
                    <a:pt x="4402" y="2893"/>
                    <a:pt x="4401" y="2830"/>
                  </a:cubicBezTo>
                  <a:lnTo>
                    <a:pt x="4393" y="2092"/>
                  </a:lnTo>
                  <a:cubicBezTo>
                    <a:pt x="4394" y="2026"/>
                    <a:pt x="4386" y="1966"/>
                    <a:pt x="4371" y="1913"/>
                  </a:cubicBezTo>
                  <a:cubicBezTo>
                    <a:pt x="4354" y="1860"/>
                    <a:pt x="4324" y="1815"/>
                    <a:pt x="4280" y="1778"/>
                  </a:cubicBezTo>
                  <a:cubicBezTo>
                    <a:pt x="4260" y="1760"/>
                    <a:pt x="4239" y="1745"/>
                    <a:pt x="4217" y="1731"/>
                  </a:cubicBezTo>
                  <a:cubicBezTo>
                    <a:pt x="4196" y="1718"/>
                    <a:pt x="4170" y="1707"/>
                    <a:pt x="4140" y="1698"/>
                  </a:cubicBezTo>
                  <a:cubicBezTo>
                    <a:pt x="4111" y="1689"/>
                    <a:pt x="4075" y="1682"/>
                    <a:pt x="4031" y="1677"/>
                  </a:cubicBezTo>
                  <a:cubicBezTo>
                    <a:pt x="3987" y="1673"/>
                    <a:pt x="3934" y="1670"/>
                    <a:pt x="3870" y="1670"/>
                  </a:cubicBezTo>
                  <a:cubicBezTo>
                    <a:pt x="3761" y="1671"/>
                    <a:pt x="3659" y="1684"/>
                    <a:pt x="3562" y="1710"/>
                  </a:cubicBezTo>
                  <a:cubicBezTo>
                    <a:pt x="3466" y="1735"/>
                    <a:pt x="3379" y="1769"/>
                    <a:pt x="3300" y="1810"/>
                  </a:cubicBezTo>
                  <a:cubicBezTo>
                    <a:pt x="3221" y="1852"/>
                    <a:pt x="3154" y="1897"/>
                    <a:pt x="3097" y="1945"/>
                  </a:cubicBezTo>
                  <a:cubicBezTo>
                    <a:pt x="3069" y="1967"/>
                    <a:pt x="3047" y="1993"/>
                    <a:pt x="3031" y="2023"/>
                  </a:cubicBezTo>
                  <a:cubicBezTo>
                    <a:pt x="3014" y="2053"/>
                    <a:pt x="3001" y="2083"/>
                    <a:pt x="2995" y="2115"/>
                  </a:cubicBezTo>
                  <a:cubicBezTo>
                    <a:pt x="2988" y="2147"/>
                    <a:pt x="2984" y="2176"/>
                    <a:pt x="2984" y="2203"/>
                  </a:cubicBezTo>
                  <a:cubicBezTo>
                    <a:pt x="2985" y="2231"/>
                    <a:pt x="2993" y="2255"/>
                    <a:pt x="3009" y="2275"/>
                  </a:cubicBezTo>
                  <a:cubicBezTo>
                    <a:pt x="3025" y="2294"/>
                    <a:pt x="3046" y="2310"/>
                    <a:pt x="3072" y="2321"/>
                  </a:cubicBezTo>
                  <a:cubicBezTo>
                    <a:pt x="3097" y="2331"/>
                    <a:pt x="3126" y="2337"/>
                    <a:pt x="3157" y="2337"/>
                  </a:cubicBezTo>
                  <a:cubicBezTo>
                    <a:pt x="3238" y="2336"/>
                    <a:pt x="3287" y="2299"/>
                    <a:pt x="3349" y="2279"/>
                  </a:cubicBezTo>
                  <a:cubicBezTo>
                    <a:pt x="3600" y="2196"/>
                    <a:pt x="3485" y="1918"/>
                    <a:pt x="3738" y="1858"/>
                  </a:cubicBezTo>
                  <a:cubicBezTo>
                    <a:pt x="3767" y="1851"/>
                    <a:pt x="3793" y="1876"/>
                    <a:pt x="3814" y="1893"/>
                  </a:cubicBezTo>
                  <a:cubicBezTo>
                    <a:pt x="3831" y="1908"/>
                    <a:pt x="3844" y="1927"/>
                    <a:pt x="3853" y="1949"/>
                  </a:cubicBezTo>
                  <a:cubicBezTo>
                    <a:pt x="3861" y="1971"/>
                    <a:pt x="3867" y="1995"/>
                    <a:pt x="3870" y="2021"/>
                  </a:cubicBezTo>
                  <a:cubicBezTo>
                    <a:pt x="3873" y="2046"/>
                    <a:pt x="3874" y="2071"/>
                    <a:pt x="3874" y="2096"/>
                  </a:cubicBezTo>
                  <a:lnTo>
                    <a:pt x="3874" y="2292"/>
                  </a:lnTo>
                  <a:close/>
                  <a:moveTo>
                    <a:pt x="3878" y="2967"/>
                  </a:moveTo>
                  <a:cubicBezTo>
                    <a:pt x="3878" y="2979"/>
                    <a:pt x="3869" y="2995"/>
                    <a:pt x="3854" y="3014"/>
                  </a:cubicBezTo>
                  <a:cubicBezTo>
                    <a:pt x="3837" y="3034"/>
                    <a:pt x="3814" y="3053"/>
                    <a:pt x="3786" y="3070"/>
                  </a:cubicBezTo>
                  <a:cubicBezTo>
                    <a:pt x="3758" y="3087"/>
                    <a:pt x="3726" y="3097"/>
                    <a:pt x="3689" y="3100"/>
                  </a:cubicBezTo>
                  <a:cubicBezTo>
                    <a:pt x="3659" y="3099"/>
                    <a:pt x="3630" y="3090"/>
                    <a:pt x="3605" y="3073"/>
                  </a:cubicBezTo>
                  <a:cubicBezTo>
                    <a:pt x="3578" y="3055"/>
                    <a:pt x="3558" y="3030"/>
                    <a:pt x="3541" y="2994"/>
                  </a:cubicBezTo>
                  <a:cubicBezTo>
                    <a:pt x="3524" y="2958"/>
                    <a:pt x="3516" y="2913"/>
                    <a:pt x="3516" y="2856"/>
                  </a:cubicBezTo>
                  <a:cubicBezTo>
                    <a:pt x="3516" y="2793"/>
                    <a:pt x="3526" y="2740"/>
                    <a:pt x="3545" y="2698"/>
                  </a:cubicBezTo>
                  <a:cubicBezTo>
                    <a:pt x="3563" y="2656"/>
                    <a:pt x="3590" y="2620"/>
                    <a:pt x="3623" y="2592"/>
                  </a:cubicBezTo>
                  <a:cubicBezTo>
                    <a:pt x="3656" y="2563"/>
                    <a:pt x="3695" y="2536"/>
                    <a:pt x="3738" y="2514"/>
                  </a:cubicBezTo>
                  <a:cubicBezTo>
                    <a:pt x="3782" y="2490"/>
                    <a:pt x="3829" y="2466"/>
                    <a:pt x="3878" y="2441"/>
                  </a:cubicBezTo>
                  <a:lnTo>
                    <a:pt x="3878" y="2967"/>
                  </a:lnTo>
                  <a:close/>
                  <a:moveTo>
                    <a:pt x="472" y="2073"/>
                  </a:moveTo>
                  <a:cubicBezTo>
                    <a:pt x="472" y="2066"/>
                    <a:pt x="472" y="2046"/>
                    <a:pt x="472" y="2011"/>
                  </a:cubicBezTo>
                  <a:cubicBezTo>
                    <a:pt x="472" y="1976"/>
                    <a:pt x="472" y="1932"/>
                    <a:pt x="473" y="1878"/>
                  </a:cubicBezTo>
                  <a:cubicBezTo>
                    <a:pt x="474" y="1824"/>
                    <a:pt x="475" y="1765"/>
                    <a:pt x="475" y="1703"/>
                  </a:cubicBezTo>
                  <a:cubicBezTo>
                    <a:pt x="476" y="1639"/>
                    <a:pt x="477" y="1576"/>
                    <a:pt x="478" y="1513"/>
                  </a:cubicBezTo>
                  <a:cubicBezTo>
                    <a:pt x="479" y="1450"/>
                    <a:pt x="480" y="1391"/>
                    <a:pt x="481" y="1336"/>
                  </a:cubicBezTo>
                  <a:cubicBezTo>
                    <a:pt x="482" y="1282"/>
                    <a:pt x="484" y="1238"/>
                    <a:pt x="485" y="1202"/>
                  </a:cubicBezTo>
                  <a:cubicBezTo>
                    <a:pt x="487" y="1166"/>
                    <a:pt x="489" y="1145"/>
                    <a:pt x="490" y="1137"/>
                  </a:cubicBezTo>
                  <a:cubicBezTo>
                    <a:pt x="494" y="1144"/>
                    <a:pt x="502" y="1163"/>
                    <a:pt x="515" y="1195"/>
                  </a:cubicBezTo>
                  <a:cubicBezTo>
                    <a:pt x="528" y="1226"/>
                    <a:pt x="544" y="1267"/>
                    <a:pt x="563" y="1315"/>
                  </a:cubicBezTo>
                  <a:cubicBezTo>
                    <a:pt x="583" y="1364"/>
                    <a:pt x="604" y="1419"/>
                    <a:pt x="626" y="1478"/>
                  </a:cubicBezTo>
                  <a:cubicBezTo>
                    <a:pt x="649" y="1537"/>
                    <a:pt x="672" y="1597"/>
                    <a:pt x="695" y="1659"/>
                  </a:cubicBezTo>
                  <a:cubicBezTo>
                    <a:pt x="718" y="1721"/>
                    <a:pt x="741" y="1779"/>
                    <a:pt x="762" y="1835"/>
                  </a:cubicBezTo>
                  <a:cubicBezTo>
                    <a:pt x="783" y="1891"/>
                    <a:pt x="802" y="1941"/>
                    <a:pt x="817" y="1984"/>
                  </a:cubicBezTo>
                  <a:cubicBezTo>
                    <a:pt x="834" y="2027"/>
                    <a:pt x="846" y="2060"/>
                    <a:pt x="854" y="2083"/>
                  </a:cubicBezTo>
                  <a:cubicBezTo>
                    <a:pt x="857" y="2091"/>
                    <a:pt x="865" y="2112"/>
                    <a:pt x="879" y="2148"/>
                  </a:cubicBezTo>
                  <a:cubicBezTo>
                    <a:pt x="892" y="2182"/>
                    <a:pt x="910" y="2226"/>
                    <a:pt x="930" y="2281"/>
                  </a:cubicBezTo>
                  <a:cubicBezTo>
                    <a:pt x="951" y="2334"/>
                    <a:pt x="975" y="2393"/>
                    <a:pt x="999" y="2458"/>
                  </a:cubicBezTo>
                  <a:cubicBezTo>
                    <a:pt x="1025" y="2523"/>
                    <a:pt x="1051" y="2590"/>
                    <a:pt x="1078" y="2659"/>
                  </a:cubicBezTo>
                  <a:cubicBezTo>
                    <a:pt x="1104" y="2726"/>
                    <a:pt x="1130" y="2792"/>
                    <a:pt x="1155" y="2856"/>
                  </a:cubicBezTo>
                  <a:cubicBezTo>
                    <a:pt x="1179" y="2920"/>
                    <a:pt x="1202" y="2977"/>
                    <a:pt x="1222" y="3028"/>
                  </a:cubicBezTo>
                  <a:cubicBezTo>
                    <a:pt x="1243" y="3080"/>
                    <a:pt x="1259" y="3122"/>
                    <a:pt x="1271" y="3153"/>
                  </a:cubicBezTo>
                  <a:cubicBezTo>
                    <a:pt x="1283" y="3184"/>
                    <a:pt x="1290" y="3203"/>
                    <a:pt x="1292" y="3206"/>
                  </a:cubicBezTo>
                  <a:cubicBezTo>
                    <a:pt x="1300" y="3224"/>
                    <a:pt x="1308" y="3239"/>
                    <a:pt x="1317" y="3250"/>
                  </a:cubicBezTo>
                  <a:cubicBezTo>
                    <a:pt x="1327" y="3260"/>
                    <a:pt x="1337" y="3266"/>
                    <a:pt x="1347" y="3266"/>
                  </a:cubicBezTo>
                  <a:cubicBezTo>
                    <a:pt x="1359" y="3265"/>
                    <a:pt x="1371" y="3261"/>
                    <a:pt x="1380" y="3252"/>
                  </a:cubicBezTo>
                  <a:cubicBezTo>
                    <a:pt x="1389" y="3243"/>
                    <a:pt x="1396" y="3233"/>
                    <a:pt x="1403" y="3220"/>
                  </a:cubicBezTo>
                  <a:cubicBezTo>
                    <a:pt x="1410" y="3209"/>
                    <a:pt x="1416" y="3198"/>
                    <a:pt x="1421" y="3189"/>
                  </a:cubicBezTo>
                  <a:cubicBezTo>
                    <a:pt x="1424" y="3184"/>
                    <a:pt x="1430" y="3166"/>
                    <a:pt x="1442" y="3136"/>
                  </a:cubicBezTo>
                  <a:cubicBezTo>
                    <a:pt x="1454" y="3106"/>
                    <a:pt x="1469" y="3067"/>
                    <a:pt x="1487" y="3018"/>
                  </a:cubicBezTo>
                  <a:cubicBezTo>
                    <a:pt x="1505" y="2971"/>
                    <a:pt x="1525" y="2917"/>
                    <a:pt x="1547" y="2859"/>
                  </a:cubicBezTo>
                  <a:cubicBezTo>
                    <a:pt x="1568" y="2802"/>
                    <a:pt x="1591" y="2742"/>
                    <a:pt x="1614" y="2681"/>
                  </a:cubicBezTo>
                  <a:cubicBezTo>
                    <a:pt x="1637" y="2620"/>
                    <a:pt x="1659" y="2562"/>
                    <a:pt x="1679" y="2507"/>
                  </a:cubicBezTo>
                  <a:cubicBezTo>
                    <a:pt x="1701" y="2451"/>
                    <a:pt x="1720" y="2402"/>
                    <a:pt x="1737" y="2359"/>
                  </a:cubicBezTo>
                  <a:cubicBezTo>
                    <a:pt x="1753" y="2316"/>
                    <a:pt x="1767" y="2284"/>
                    <a:pt x="1776" y="2260"/>
                  </a:cubicBezTo>
                  <a:cubicBezTo>
                    <a:pt x="1784" y="2240"/>
                    <a:pt x="1797" y="2206"/>
                    <a:pt x="1816" y="2159"/>
                  </a:cubicBezTo>
                  <a:cubicBezTo>
                    <a:pt x="1834" y="2112"/>
                    <a:pt x="1856" y="2055"/>
                    <a:pt x="1880" y="1991"/>
                  </a:cubicBezTo>
                  <a:cubicBezTo>
                    <a:pt x="1906" y="1927"/>
                    <a:pt x="1931" y="1858"/>
                    <a:pt x="1959" y="1785"/>
                  </a:cubicBezTo>
                  <a:cubicBezTo>
                    <a:pt x="1987" y="1713"/>
                    <a:pt x="2014" y="1641"/>
                    <a:pt x="2042" y="1570"/>
                  </a:cubicBezTo>
                  <a:cubicBezTo>
                    <a:pt x="2070" y="1499"/>
                    <a:pt x="2095" y="1435"/>
                    <a:pt x="2118" y="1375"/>
                  </a:cubicBezTo>
                  <a:cubicBezTo>
                    <a:pt x="2142" y="1314"/>
                    <a:pt x="2161" y="1265"/>
                    <a:pt x="2176" y="1226"/>
                  </a:cubicBezTo>
                  <a:cubicBezTo>
                    <a:pt x="2192" y="1187"/>
                    <a:pt x="2203" y="1164"/>
                    <a:pt x="2207" y="1154"/>
                  </a:cubicBezTo>
                  <a:lnTo>
                    <a:pt x="2226" y="1154"/>
                  </a:lnTo>
                  <a:lnTo>
                    <a:pt x="2226" y="2176"/>
                  </a:lnTo>
                  <a:cubicBezTo>
                    <a:pt x="2226" y="2216"/>
                    <a:pt x="2226" y="2265"/>
                    <a:pt x="2226" y="2321"/>
                  </a:cubicBezTo>
                  <a:cubicBezTo>
                    <a:pt x="2225" y="2377"/>
                    <a:pt x="2224" y="2437"/>
                    <a:pt x="2223" y="2501"/>
                  </a:cubicBezTo>
                  <a:cubicBezTo>
                    <a:pt x="2223" y="2565"/>
                    <a:pt x="2222" y="2629"/>
                    <a:pt x="2221" y="2692"/>
                  </a:cubicBezTo>
                  <a:cubicBezTo>
                    <a:pt x="2220" y="2755"/>
                    <a:pt x="2219" y="2813"/>
                    <a:pt x="2218" y="2867"/>
                  </a:cubicBezTo>
                  <a:cubicBezTo>
                    <a:pt x="2217" y="2920"/>
                    <a:pt x="2216" y="2964"/>
                    <a:pt x="2216" y="2999"/>
                  </a:cubicBezTo>
                  <a:cubicBezTo>
                    <a:pt x="2215" y="3033"/>
                    <a:pt x="2214" y="3054"/>
                    <a:pt x="2213" y="3062"/>
                  </a:cubicBezTo>
                  <a:cubicBezTo>
                    <a:pt x="2211" y="3092"/>
                    <a:pt x="2207" y="3117"/>
                    <a:pt x="2200" y="3133"/>
                  </a:cubicBezTo>
                  <a:cubicBezTo>
                    <a:pt x="2193" y="3149"/>
                    <a:pt x="2184" y="3161"/>
                    <a:pt x="2171" y="3166"/>
                  </a:cubicBezTo>
                  <a:cubicBezTo>
                    <a:pt x="2159" y="3173"/>
                    <a:pt x="2144" y="3176"/>
                    <a:pt x="2127" y="3176"/>
                  </a:cubicBezTo>
                  <a:lnTo>
                    <a:pt x="1955" y="3176"/>
                  </a:lnTo>
                  <a:cubicBezTo>
                    <a:pt x="1944" y="3176"/>
                    <a:pt x="1938" y="3177"/>
                    <a:pt x="1934" y="3181"/>
                  </a:cubicBezTo>
                  <a:cubicBezTo>
                    <a:pt x="1931" y="3184"/>
                    <a:pt x="1930" y="3191"/>
                    <a:pt x="1930" y="3199"/>
                  </a:cubicBezTo>
                  <a:lnTo>
                    <a:pt x="1930" y="3283"/>
                  </a:lnTo>
                  <a:cubicBezTo>
                    <a:pt x="1930" y="3293"/>
                    <a:pt x="1931" y="3300"/>
                    <a:pt x="1934" y="3305"/>
                  </a:cubicBezTo>
                  <a:cubicBezTo>
                    <a:pt x="1938" y="3310"/>
                    <a:pt x="1944" y="3313"/>
                    <a:pt x="1955" y="3313"/>
                  </a:cubicBezTo>
                  <a:cubicBezTo>
                    <a:pt x="1967" y="3313"/>
                    <a:pt x="1991" y="3312"/>
                    <a:pt x="2026" y="3310"/>
                  </a:cubicBezTo>
                  <a:cubicBezTo>
                    <a:pt x="2061" y="3309"/>
                    <a:pt x="2110" y="3307"/>
                    <a:pt x="2176" y="3306"/>
                  </a:cubicBezTo>
                  <a:cubicBezTo>
                    <a:pt x="2240" y="3304"/>
                    <a:pt x="2326" y="3303"/>
                    <a:pt x="2429" y="3303"/>
                  </a:cubicBezTo>
                  <a:cubicBezTo>
                    <a:pt x="2520" y="3303"/>
                    <a:pt x="2593" y="3304"/>
                    <a:pt x="2649" y="3304"/>
                  </a:cubicBezTo>
                  <a:cubicBezTo>
                    <a:pt x="2705" y="3306"/>
                    <a:pt x="2749" y="3307"/>
                    <a:pt x="2780" y="3308"/>
                  </a:cubicBezTo>
                  <a:cubicBezTo>
                    <a:pt x="2812" y="3309"/>
                    <a:pt x="2834" y="3310"/>
                    <a:pt x="2850" y="3312"/>
                  </a:cubicBezTo>
                  <a:cubicBezTo>
                    <a:pt x="2866" y="3312"/>
                    <a:pt x="2877" y="3313"/>
                    <a:pt x="2886" y="3313"/>
                  </a:cubicBezTo>
                  <a:cubicBezTo>
                    <a:pt x="2898" y="3313"/>
                    <a:pt x="2905" y="3310"/>
                    <a:pt x="2909" y="3305"/>
                  </a:cubicBezTo>
                  <a:cubicBezTo>
                    <a:pt x="2913" y="3300"/>
                    <a:pt x="2914" y="3293"/>
                    <a:pt x="2913" y="3283"/>
                  </a:cubicBezTo>
                  <a:lnTo>
                    <a:pt x="2913" y="3199"/>
                  </a:lnTo>
                  <a:cubicBezTo>
                    <a:pt x="2914" y="3192"/>
                    <a:pt x="2913" y="3187"/>
                    <a:pt x="2910" y="3182"/>
                  </a:cubicBezTo>
                  <a:cubicBezTo>
                    <a:pt x="2907" y="3178"/>
                    <a:pt x="2901" y="3176"/>
                    <a:pt x="2892" y="3176"/>
                  </a:cubicBezTo>
                  <a:lnTo>
                    <a:pt x="2744" y="3176"/>
                  </a:lnTo>
                  <a:cubicBezTo>
                    <a:pt x="2722" y="3176"/>
                    <a:pt x="2705" y="3161"/>
                    <a:pt x="2692" y="3133"/>
                  </a:cubicBezTo>
                  <a:cubicBezTo>
                    <a:pt x="2679" y="3104"/>
                    <a:pt x="2674" y="3058"/>
                    <a:pt x="2673" y="2994"/>
                  </a:cubicBezTo>
                  <a:cubicBezTo>
                    <a:pt x="2673" y="2985"/>
                    <a:pt x="2673" y="2964"/>
                    <a:pt x="2672" y="2932"/>
                  </a:cubicBezTo>
                  <a:cubicBezTo>
                    <a:pt x="2671" y="2898"/>
                    <a:pt x="2671" y="2858"/>
                    <a:pt x="2671" y="2809"/>
                  </a:cubicBezTo>
                  <a:cubicBezTo>
                    <a:pt x="2670" y="2760"/>
                    <a:pt x="2670" y="2708"/>
                    <a:pt x="2669" y="2651"/>
                  </a:cubicBezTo>
                  <a:cubicBezTo>
                    <a:pt x="2669" y="2595"/>
                    <a:pt x="2668" y="2538"/>
                    <a:pt x="2667" y="2482"/>
                  </a:cubicBezTo>
                  <a:cubicBezTo>
                    <a:pt x="2667" y="2425"/>
                    <a:pt x="2667" y="2372"/>
                    <a:pt x="2666" y="2323"/>
                  </a:cubicBezTo>
                  <a:cubicBezTo>
                    <a:pt x="2665" y="2273"/>
                    <a:pt x="2664" y="2233"/>
                    <a:pt x="2664" y="2198"/>
                  </a:cubicBezTo>
                  <a:cubicBezTo>
                    <a:pt x="2664" y="2165"/>
                    <a:pt x="2664" y="2143"/>
                    <a:pt x="2664" y="2133"/>
                  </a:cubicBezTo>
                  <a:cubicBezTo>
                    <a:pt x="2663" y="2122"/>
                    <a:pt x="2662" y="2098"/>
                    <a:pt x="2662" y="2061"/>
                  </a:cubicBezTo>
                  <a:cubicBezTo>
                    <a:pt x="2662" y="2024"/>
                    <a:pt x="2662" y="1979"/>
                    <a:pt x="2661" y="1924"/>
                  </a:cubicBezTo>
                  <a:cubicBezTo>
                    <a:pt x="2661" y="1869"/>
                    <a:pt x="2661" y="1810"/>
                    <a:pt x="2660" y="1747"/>
                  </a:cubicBezTo>
                  <a:cubicBezTo>
                    <a:pt x="2659" y="1684"/>
                    <a:pt x="2659" y="1622"/>
                    <a:pt x="2659" y="1559"/>
                  </a:cubicBezTo>
                  <a:cubicBezTo>
                    <a:pt x="2659" y="1496"/>
                    <a:pt x="2659" y="1438"/>
                    <a:pt x="2658" y="1385"/>
                  </a:cubicBezTo>
                  <a:cubicBezTo>
                    <a:pt x="2658" y="1331"/>
                    <a:pt x="2658" y="1287"/>
                    <a:pt x="2657" y="1252"/>
                  </a:cubicBezTo>
                  <a:cubicBezTo>
                    <a:pt x="2657" y="1218"/>
                    <a:pt x="2657" y="1196"/>
                    <a:pt x="2657" y="1188"/>
                  </a:cubicBezTo>
                  <a:cubicBezTo>
                    <a:pt x="2657" y="1164"/>
                    <a:pt x="2659" y="1142"/>
                    <a:pt x="2662" y="1122"/>
                  </a:cubicBezTo>
                  <a:cubicBezTo>
                    <a:pt x="2667" y="1103"/>
                    <a:pt x="2674" y="1088"/>
                    <a:pt x="2685" y="1075"/>
                  </a:cubicBezTo>
                  <a:cubicBezTo>
                    <a:pt x="2697" y="1063"/>
                    <a:pt x="2714" y="1057"/>
                    <a:pt x="2738" y="1057"/>
                  </a:cubicBezTo>
                  <a:lnTo>
                    <a:pt x="2873" y="1057"/>
                  </a:lnTo>
                  <a:cubicBezTo>
                    <a:pt x="2883" y="1057"/>
                    <a:pt x="2891" y="1054"/>
                    <a:pt x="2894" y="1049"/>
                  </a:cubicBezTo>
                  <a:cubicBezTo>
                    <a:pt x="2897" y="1044"/>
                    <a:pt x="2898" y="1037"/>
                    <a:pt x="2898" y="1027"/>
                  </a:cubicBezTo>
                  <a:lnTo>
                    <a:pt x="2898" y="950"/>
                  </a:lnTo>
                  <a:cubicBezTo>
                    <a:pt x="2898" y="940"/>
                    <a:pt x="2897" y="932"/>
                    <a:pt x="2894" y="927"/>
                  </a:cubicBezTo>
                  <a:cubicBezTo>
                    <a:pt x="2892" y="922"/>
                    <a:pt x="2887" y="920"/>
                    <a:pt x="2879" y="920"/>
                  </a:cubicBezTo>
                  <a:cubicBezTo>
                    <a:pt x="2872" y="920"/>
                    <a:pt x="2857" y="920"/>
                    <a:pt x="2836" y="921"/>
                  </a:cubicBezTo>
                  <a:cubicBezTo>
                    <a:pt x="2814" y="923"/>
                    <a:pt x="2782" y="924"/>
                    <a:pt x="2737" y="925"/>
                  </a:cubicBezTo>
                  <a:cubicBezTo>
                    <a:pt x="2693" y="926"/>
                    <a:pt x="2632" y="927"/>
                    <a:pt x="2555" y="928"/>
                  </a:cubicBezTo>
                  <a:cubicBezTo>
                    <a:pt x="2477" y="929"/>
                    <a:pt x="2379" y="930"/>
                    <a:pt x="2260" y="930"/>
                  </a:cubicBezTo>
                  <a:cubicBezTo>
                    <a:pt x="2214" y="929"/>
                    <a:pt x="2180" y="932"/>
                    <a:pt x="2157" y="936"/>
                  </a:cubicBezTo>
                  <a:cubicBezTo>
                    <a:pt x="2135" y="941"/>
                    <a:pt x="2122" y="952"/>
                    <a:pt x="2118" y="970"/>
                  </a:cubicBezTo>
                  <a:cubicBezTo>
                    <a:pt x="2115" y="980"/>
                    <a:pt x="2108" y="1004"/>
                    <a:pt x="2095" y="1039"/>
                  </a:cubicBezTo>
                  <a:cubicBezTo>
                    <a:pt x="2083" y="1075"/>
                    <a:pt x="2066" y="1120"/>
                    <a:pt x="2047" y="1172"/>
                  </a:cubicBezTo>
                  <a:cubicBezTo>
                    <a:pt x="2028" y="1225"/>
                    <a:pt x="2006" y="1282"/>
                    <a:pt x="1983" y="1343"/>
                  </a:cubicBezTo>
                  <a:cubicBezTo>
                    <a:pt x="1960" y="1403"/>
                    <a:pt x="1938" y="1464"/>
                    <a:pt x="1915" y="1524"/>
                  </a:cubicBezTo>
                  <a:cubicBezTo>
                    <a:pt x="1892" y="1584"/>
                    <a:pt x="1871" y="1639"/>
                    <a:pt x="1851" y="1690"/>
                  </a:cubicBezTo>
                  <a:cubicBezTo>
                    <a:pt x="1832" y="1740"/>
                    <a:pt x="1816" y="1782"/>
                    <a:pt x="1804" y="1814"/>
                  </a:cubicBezTo>
                  <a:cubicBezTo>
                    <a:pt x="1791" y="1847"/>
                    <a:pt x="1784" y="1866"/>
                    <a:pt x="1782" y="1872"/>
                  </a:cubicBezTo>
                  <a:cubicBezTo>
                    <a:pt x="1778" y="1881"/>
                    <a:pt x="1770" y="1903"/>
                    <a:pt x="1757" y="1938"/>
                  </a:cubicBezTo>
                  <a:cubicBezTo>
                    <a:pt x="1743" y="1974"/>
                    <a:pt x="1726" y="2017"/>
                    <a:pt x="1707" y="2069"/>
                  </a:cubicBezTo>
                  <a:cubicBezTo>
                    <a:pt x="1687" y="2120"/>
                    <a:pt x="1667" y="2175"/>
                    <a:pt x="1644" y="2233"/>
                  </a:cubicBezTo>
                  <a:cubicBezTo>
                    <a:pt x="1622" y="2290"/>
                    <a:pt x="1601" y="2345"/>
                    <a:pt x="1580" y="2398"/>
                  </a:cubicBezTo>
                  <a:cubicBezTo>
                    <a:pt x="1560" y="2450"/>
                    <a:pt x="1595" y="2360"/>
                    <a:pt x="1580" y="2398"/>
                  </a:cubicBezTo>
                  <a:cubicBezTo>
                    <a:pt x="1566" y="2435"/>
                    <a:pt x="1555" y="2459"/>
                    <a:pt x="1548" y="2471"/>
                  </a:cubicBezTo>
                  <a:cubicBezTo>
                    <a:pt x="1377" y="1976"/>
                    <a:pt x="1241" y="1511"/>
                    <a:pt x="1055" y="977"/>
                  </a:cubicBezTo>
                  <a:cubicBezTo>
                    <a:pt x="1049" y="959"/>
                    <a:pt x="1042" y="946"/>
                    <a:pt x="1034" y="938"/>
                  </a:cubicBezTo>
                  <a:cubicBezTo>
                    <a:pt x="1026" y="930"/>
                    <a:pt x="1019" y="925"/>
                    <a:pt x="1010" y="923"/>
                  </a:cubicBezTo>
                  <a:cubicBezTo>
                    <a:pt x="1001" y="920"/>
                    <a:pt x="992" y="920"/>
                    <a:pt x="981" y="920"/>
                  </a:cubicBezTo>
                  <a:cubicBezTo>
                    <a:pt x="962" y="920"/>
                    <a:pt x="778" y="922"/>
                    <a:pt x="731" y="925"/>
                  </a:cubicBezTo>
                  <a:cubicBezTo>
                    <a:pt x="684" y="928"/>
                    <a:pt x="625" y="929"/>
                    <a:pt x="552" y="930"/>
                  </a:cubicBezTo>
                  <a:cubicBezTo>
                    <a:pt x="462" y="930"/>
                    <a:pt x="387" y="929"/>
                    <a:pt x="328" y="928"/>
                  </a:cubicBezTo>
                  <a:cubicBezTo>
                    <a:pt x="269" y="927"/>
                    <a:pt x="223" y="926"/>
                    <a:pt x="188" y="925"/>
                  </a:cubicBezTo>
                  <a:cubicBezTo>
                    <a:pt x="154" y="924"/>
                    <a:pt x="128" y="922"/>
                    <a:pt x="110" y="921"/>
                  </a:cubicBezTo>
                  <a:cubicBezTo>
                    <a:pt x="93" y="920"/>
                    <a:pt x="81" y="920"/>
                    <a:pt x="74" y="920"/>
                  </a:cubicBezTo>
                  <a:cubicBezTo>
                    <a:pt x="66" y="920"/>
                    <a:pt x="59" y="922"/>
                    <a:pt x="56" y="926"/>
                  </a:cubicBezTo>
                  <a:cubicBezTo>
                    <a:pt x="53" y="930"/>
                    <a:pt x="52" y="935"/>
                    <a:pt x="52" y="940"/>
                  </a:cubicBezTo>
                  <a:lnTo>
                    <a:pt x="52" y="1033"/>
                  </a:lnTo>
                  <a:cubicBezTo>
                    <a:pt x="52" y="1041"/>
                    <a:pt x="53" y="1046"/>
                    <a:pt x="56" y="1051"/>
                  </a:cubicBezTo>
                  <a:cubicBezTo>
                    <a:pt x="59" y="1055"/>
                    <a:pt x="66" y="1057"/>
                    <a:pt x="74" y="1057"/>
                  </a:cubicBezTo>
                  <a:lnTo>
                    <a:pt x="176" y="1057"/>
                  </a:lnTo>
                  <a:cubicBezTo>
                    <a:pt x="221" y="1057"/>
                    <a:pt x="257" y="1068"/>
                    <a:pt x="282" y="1089"/>
                  </a:cubicBezTo>
                  <a:cubicBezTo>
                    <a:pt x="306" y="1110"/>
                    <a:pt x="323" y="1139"/>
                    <a:pt x="332" y="1177"/>
                  </a:cubicBezTo>
                  <a:cubicBezTo>
                    <a:pt x="341" y="1216"/>
                    <a:pt x="346" y="1260"/>
                    <a:pt x="345" y="1312"/>
                  </a:cubicBezTo>
                  <a:lnTo>
                    <a:pt x="349" y="1825"/>
                  </a:lnTo>
                  <a:cubicBezTo>
                    <a:pt x="349" y="1834"/>
                    <a:pt x="348" y="1856"/>
                    <a:pt x="347" y="1892"/>
                  </a:cubicBezTo>
                  <a:cubicBezTo>
                    <a:pt x="346" y="1927"/>
                    <a:pt x="344" y="1972"/>
                    <a:pt x="342" y="2026"/>
                  </a:cubicBezTo>
                  <a:cubicBezTo>
                    <a:pt x="340" y="2080"/>
                    <a:pt x="338" y="2139"/>
                    <a:pt x="336" y="2204"/>
                  </a:cubicBezTo>
                  <a:cubicBezTo>
                    <a:pt x="332" y="2269"/>
                    <a:pt x="330" y="2336"/>
                    <a:pt x="326" y="2405"/>
                  </a:cubicBezTo>
                  <a:cubicBezTo>
                    <a:pt x="323" y="2474"/>
                    <a:pt x="319" y="2540"/>
                    <a:pt x="316" y="2605"/>
                  </a:cubicBezTo>
                  <a:cubicBezTo>
                    <a:pt x="312" y="2669"/>
                    <a:pt x="309" y="2729"/>
                    <a:pt x="305" y="2782"/>
                  </a:cubicBezTo>
                  <a:cubicBezTo>
                    <a:pt x="300" y="2836"/>
                    <a:pt x="297" y="2880"/>
                    <a:pt x="293" y="2914"/>
                  </a:cubicBezTo>
                  <a:cubicBezTo>
                    <a:pt x="290" y="2942"/>
                    <a:pt x="285" y="2970"/>
                    <a:pt x="278" y="3000"/>
                  </a:cubicBezTo>
                  <a:cubicBezTo>
                    <a:pt x="272" y="3031"/>
                    <a:pt x="263" y="3059"/>
                    <a:pt x="251" y="3085"/>
                  </a:cubicBezTo>
                  <a:cubicBezTo>
                    <a:pt x="240" y="3112"/>
                    <a:pt x="226" y="3133"/>
                    <a:pt x="208" y="3150"/>
                  </a:cubicBezTo>
                  <a:cubicBezTo>
                    <a:pt x="191" y="3166"/>
                    <a:pt x="169" y="3175"/>
                    <a:pt x="145" y="3176"/>
                  </a:cubicBezTo>
                  <a:lnTo>
                    <a:pt x="19" y="3176"/>
                  </a:lnTo>
                  <a:cubicBezTo>
                    <a:pt x="11" y="3176"/>
                    <a:pt x="6" y="3178"/>
                    <a:pt x="4" y="3182"/>
                  </a:cubicBezTo>
                  <a:cubicBezTo>
                    <a:pt x="1" y="3186"/>
                    <a:pt x="0" y="3191"/>
                    <a:pt x="0" y="3196"/>
                  </a:cubicBezTo>
                  <a:lnTo>
                    <a:pt x="0" y="3283"/>
                  </a:lnTo>
                  <a:cubicBezTo>
                    <a:pt x="-1" y="3296"/>
                    <a:pt x="1" y="3304"/>
                    <a:pt x="4" y="3308"/>
                  </a:cubicBezTo>
                  <a:cubicBezTo>
                    <a:pt x="8" y="3312"/>
                    <a:pt x="16" y="3314"/>
                    <a:pt x="28" y="3313"/>
                  </a:cubicBezTo>
                  <a:cubicBezTo>
                    <a:pt x="36" y="3313"/>
                    <a:pt x="56" y="3312"/>
                    <a:pt x="85" y="3310"/>
                  </a:cubicBezTo>
                  <a:cubicBezTo>
                    <a:pt x="115" y="3309"/>
                    <a:pt x="157" y="3307"/>
                    <a:pt x="212" y="3306"/>
                  </a:cubicBezTo>
                  <a:cubicBezTo>
                    <a:pt x="268" y="3304"/>
                    <a:pt x="339" y="3303"/>
                    <a:pt x="425" y="3303"/>
                  </a:cubicBezTo>
                  <a:cubicBezTo>
                    <a:pt x="500" y="3303"/>
                    <a:pt x="560" y="3304"/>
                    <a:pt x="607" y="3306"/>
                  </a:cubicBezTo>
                  <a:cubicBezTo>
                    <a:pt x="653" y="3307"/>
                    <a:pt x="689" y="3309"/>
                    <a:pt x="714" y="3310"/>
                  </a:cubicBezTo>
                  <a:cubicBezTo>
                    <a:pt x="739" y="3312"/>
                    <a:pt x="757" y="3313"/>
                    <a:pt x="768" y="3313"/>
                  </a:cubicBezTo>
                  <a:cubicBezTo>
                    <a:pt x="780" y="3313"/>
                    <a:pt x="787" y="3311"/>
                    <a:pt x="791" y="3307"/>
                  </a:cubicBezTo>
                  <a:cubicBezTo>
                    <a:pt x="795" y="3302"/>
                    <a:pt x="796" y="3297"/>
                    <a:pt x="795" y="3289"/>
                  </a:cubicBezTo>
                  <a:lnTo>
                    <a:pt x="795" y="3199"/>
                  </a:lnTo>
                  <a:cubicBezTo>
                    <a:pt x="796" y="3192"/>
                    <a:pt x="795" y="3187"/>
                    <a:pt x="792" y="3182"/>
                  </a:cubicBezTo>
                  <a:cubicBezTo>
                    <a:pt x="789" y="3178"/>
                    <a:pt x="783" y="3176"/>
                    <a:pt x="774" y="3176"/>
                  </a:cubicBezTo>
                  <a:lnTo>
                    <a:pt x="654" y="3176"/>
                  </a:lnTo>
                  <a:cubicBezTo>
                    <a:pt x="628" y="3175"/>
                    <a:pt x="605" y="3164"/>
                    <a:pt x="587" y="3144"/>
                  </a:cubicBezTo>
                  <a:cubicBezTo>
                    <a:pt x="568" y="3124"/>
                    <a:pt x="552" y="3098"/>
                    <a:pt x="539" y="3066"/>
                  </a:cubicBezTo>
                  <a:cubicBezTo>
                    <a:pt x="526" y="3034"/>
                    <a:pt x="515" y="3001"/>
                    <a:pt x="508" y="2965"/>
                  </a:cubicBezTo>
                  <a:cubicBezTo>
                    <a:pt x="500" y="2929"/>
                    <a:pt x="495" y="2895"/>
                    <a:pt x="493" y="2864"/>
                  </a:cubicBezTo>
                  <a:cubicBezTo>
                    <a:pt x="489" y="2804"/>
                    <a:pt x="487" y="2740"/>
                    <a:pt x="484" y="2672"/>
                  </a:cubicBezTo>
                  <a:cubicBezTo>
                    <a:pt x="482" y="2604"/>
                    <a:pt x="480" y="2536"/>
                    <a:pt x="478" y="2469"/>
                  </a:cubicBezTo>
                  <a:cubicBezTo>
                    <a:pt x="476" y="2403"/>
                    <a:pt x="475" y="2341"/>
                    <a:pt x="474" y="2284"/>
                  </a:cubicBezTo>
                  <a:cubicBezTo>
                    <a:pt x="473" y="2227"/>
                    <a:pt x="472" y="2179"/>
                    <a:pt x="472" y="2142"/>
                  </a:cubicBezTo>
                  <a:cubicBezTo>
                    <a:pt x="472" y="2105"/>
                    <a:pt x="472" y="2082"/>
                    <a:pt x="472" y="2073"/>
                  </a:cubicBezTo>
                  <a:moveTo>
                    <a:pt x="11631" y="1723"/>
                  </a:moveTo>
                  <a:cubicBezTo>
                    <a:pt x="11627" y="1711"/>
                    <a:pt x="11620" y="1699"/>
                    <a:pt x="11611" y="1691"/>
                  </a:cubicBezTo>
                  <a:cubicBezTo>
                    <a:pt x="11602" y="1684"/>
                    <a:pt x="11591" y="1679"/>
                    <a:pt x="11579" y="1679"/>
                  </a:cubicBezTo>
                  <a:cubicBezTo>
                    <a:pt x="11406" y="1686"/>
                    <a:pt x="11178" y="1769"/>
                    <a:pt x="11004" y="1804"/>
                  </a:cubicBezTo>
                  <a:cubicBezTo>
                    <a:pt x="10995" y="1807"/>
                    <a:pt x="10987" y="1812"/>
                    <a:pt x="10981" y="1819"/>
                  </a:cubicBezTo>
                  <a:cubicBezTo>
                    <a:pt x="10975" y="1824"/>
                    <a:pt x="10971" y="1832"/>
                    <a:pt x="10971" y="1841"/>
                  </a:cubicBezTo>
                  <a:lnTo>
                    <a:pt x="10971" y="1875"/>
                  </a:lnTo>
                  <a:cubicBezTo>
                    <a:pt x="10971" y="1882"/>
                    <a:pt x="10973" y="1889"/>
                    <a:pt x="10976" y="1896"/>
                  </a:cubicBezTo>
                  <a:cubicBezTo>
                    <a:pt x="10980" y="1903"/>
                    <a:pt x="10986" y="1910"/>
                    <a:pt x="10997" y="1915"/>
                  </a:cubicBezTo>
                  <a:lnTo>
                    <a:pt x="11030" y="1930"/>
                  </a:lnTo>
                  <a:cubicBezTo>
                    <a:pt x="11073" y="1950"/>
                    <a:pt x="11109" y="1977"/>
                    <a:pt x="11135" y="2011"/>
                  </a:cubicBezTo>
                  <a:cubicBezTo>
                    <a:pt x="11163" y="2046"/>
                    <a:pt x="11198" y="2206"/>
                    <a:pt x="11198" y="2261"/>
                  </a:cubicBezTo>
                  <a:lnTo>
                    <a:pt x="11198" y="3083"/>
                  </a:lnTo>
                  <a:cubicBezTo>
                    <a:pt x="11198" y="3104"/>
                    <a:pt x="11192" y="3119"/>
                    <a:pt x="11180" y="3130"/>
                  </a:cubicBezTo>
                  <a:cubicBezTo>
                    <a:pt x="11169" y="3142"/>
                    <a:pt x="11156" y="3149"/>
                    <a:pt x="11140" y="3152"/>
                  </a:cubicBezTo>
                  <a:cubicBezTo>
                    <a:pt x="11124" y="3156"/>
                    <a:pt x="11109" y="3157"/>
                    <a:pt x="11095" y="3157"/>
                  </a:cubicBezTo>
                  <a:lnTo>
                    <a:pt x="11040" y="3157"/>
                  </a:lnTo>
                  <a:cubicBezTo>
                    <a:pt x="11026" y="3157"/>
                    <a:pt x="11016" y="3160"/>
                    <a:pt x="11010" y="3166"/>
                  </a:cubicBezTo>
                  <a:cubicBezTo>
                    <a:pt x="11006" y="3171"/>
                    <a:pt x="11003" y="3179"/>
                    <a:pt x="11003" y="3191"/>
                  </a:cubicBezTo>
                  <a:lnTo>
                    <a:pt x="11003" y="3265"/>
                  </a:lnTo>
                  <a:cubicBezTo>
                    <a:pt x="11003" y="3276"/>
                    <a:pt x="11006" y="3284"/>
                    <a:pt x="11010" y="3289"/>
                  </a:cubicBezTo>
                  <a:cubicBezTo>
                    <a:pt x="11013" y="3295"/>
                    <a:pt x="11020" y="3298"/>
                    <a:pt x="11029" y="3298"/>
                  </a:cubicBezTo>
                  <a:cubicBezTo>
                    <a:pt x="11039" y="3297"/>
                    <a:pt x="11076" y="3296"/>
                    <a:pt x="11140" y="3292"/>
                  </a:cubicBezTo>
                  <a:cubicBezTo>
                    <a:pt x="11203" y="3289"/>
                    <a:pt x="11300" y="3287"/>
                    <a:pt x="11429" y="3287"/>
                  </a:cubicBezTo>
                  <a:cubicBezTo>
                    <a:pt x="11509" y="3287"/>
                    <a:pt x="11575" y="3288"/>
                    <a:pt x="11626" y="3290"/>
                  </a:cubicBezTo>
                  <a:cubicBezTo>
                    <a:pt x="11678" y="3292"/>
                    <a:pt x="11717" y="3293"/>
                    <a:pt x="11744" y="3295"/>
                  </a:cubicBezTo>
                  <a:cubicBezTo>
                    <a:pt x="11771" y="3297"/>
                    <a:pt x="11789" y="3298"/>
                    <a:pt x="11796" y="3298"/>
                  </a:cubicBezTo>
                  <a:cubicBezTo>
                    <a:pt x="11806" y="3298"/>
                    <a:pt x="11812" y="3295"/>
                    <a:pt x="11816" y="3289"/>
                  </a:cubicBezTo>
                  <a:cubicBezTo>
                    <a:pt x="11821" y="3284"/>
                    <a:pt x="11822" y="3276"/>
                    <a:pt x="11822" y="3265"/>
                  </a:cubicBezTo>
                  <a:lnTo>
                    <a:pt x="11822" y="3194"/>
                  </a:lnTo>
                  <a:cubicBezTo>
                    <a:pt x="11823" y="3181"/>
                    <a:pt x="11821" y="3172"/>
                    <a:pt x="11815" y="3166"/>
                  </a:cubicBezTo>
                  <a:cubicBezTo>
                    <a:pt x="11810" y="3160"/>
                    <a:pt x="11800" y="3157"/>
                    <a:pt x="11785" y="3157"/>
                  </a:cubicBezTo>
                  <a:lnTo>
                    <a:pt x="11737" y="3157"/>
                  </a:lnTo>
                  <a:cubicBezTo>
                    <a:pt x="11720" y="3156"/>
                    <a:pt x="11707" y="3144"/>
                    <a:pt x="11696" y="3122"/>
                  </a:cubicBezTo>
                  <a:cubicBezTo>
                    <a:pt x="11685" y="3098"/>
                    <a:pt x="11680" y="3070"/>
                    <a:pt x="11679" y="3035"/>
                  </a:cubicBezTo>
                  <a:lnTo>
                    <a:pt x="11686" y="2275"/>
                  </a:lnTo>
                  <a:cubicBezTo>
                    <a:pt x="11686" y="2199"/>
                    <a:pt x="11693" y="2137"/>
                    <a:pt x="11707" y="2088"/>
                  </a:cubicBezTo>
                  <a:cubicBezTo>
                    <a:pt x="11720" y="2040"/>
                    <a:pt x="11737" y="2007"/>
                    <a:pt x="11759" y="1990"/>
                  </a:cubicBezTo>
                  <a:cubicBezTo>
                    <a:pt x="11796" y="1963"/>
                    <a:pt x="11828" y="1943"/>
                    <a:pt x="11856" y="1932"/>
                  </a:cubicBezTo>
                  <a:cubicBezTo>
                    <a:pt x="11885" y="1921"/>
                    <a:pt x="11915" y="1915"/>
                    <a:pt x="11947" y="1916"/>
                  </a:cubicBezTo>
                  <a:cubicBezTo>
                    <a:pt x="11978" y="1915"/>
                    <a:pt x="12007" y="1919"/>
                    <a:pt x="12035" y="1927"/>
                  </a:cubicBezTo>
                  <a:cubicBezTo>
                    <a:pt x="12064" y="1935"/>
                    <a:pt x="12094" y="1954"/>
                    <a:pt x="12127" y="1983"/>
                  </a:cubicBezTo>
                  <a:cubicBezTo>
                    <a:pt x="12153" y="2006"/>
                    <a:pt x="12171" y="2033"/>
                    <a:pt x="12184" y="2063"/>
                  </a:cubicBezTo>
                  <a:cubicBezTo>
                    <a:pt x="12197" y="2092"/>
                    <a:pt x="12205" y="2126"/>
                    <a:pt x="12210" y="2164"/>
                  </a:cubicBezTo>
                  <a:cubicBezTo>
                    <a:pt x="12214" y="2201"/>
                    <a:pt x="12215" y="2243"/>
                    <a:pt x="12215" y="2290"/>
                  </a:cubicBezTo>
                  <a:lnTo>
                    <a:pt x="12215" y="2687"/>
                  </a:lnTo>
                  <a:cubicBezTo>
                    <a:pt x="12215" y="2772"/>
                    <a:pt x="12213" y="2845"/>
                    <a:pt x="12210" y="2908"/>
                  </a:cubicBezTo>
                  <a:cubicBezTo>
                    <a:pt x="12206" y="2969"/>
                    <a:pt x="12200" y="3024"/>
                    <a:pt x="12193" y="3072"/>
                  </a:cubicBezTo>
                  <a:cubicBezTo>
                    <a:pt x="12188" y="3105"/>
                    <a:pt x="12180" y="3127"/>
                    <a:pt x="12166" y="3140"/>
                  </a:cubicBezTo>
                  <a:cubicBezTo>
                    <a:pt x="12153" y="3152"/>
                    <a:pt x="12140" y="3158"/>
                    <a:pt x="12127" y="3157"/>
                  </a:cubicBezTo>
                  <a:lnTo>
                    <a:pt x="12087" y="3157"/>
                  </a:lnTo>
                  <a:cubicBezTo>
                    <a:pt x="12069" y="3157"/>
                    <a:pt x="12056" y="3159"/>
                    <a:pt x="12049" y="3164"/>
                  </a:cubicBezTo>
                  <a:cubicBezTo>
                    <a:pt x="12042" y="3169"/>
                    <a:pt x="12039" y="3178"/>
                    <a:pt x="12039" y="3191"/>
                  </a:cubicBezTo>
                  <a:lnTo>
                    <a:pt x="12039" y="3257"/>
                  </a:lnTo>
                  <a:cubicBezTo>
                    <a:pt x="12039" y="3272"/>
                    <a:pt x="12040" y="3282"/>
                    <a:pt x="12045" y="3289"/>
                  </a:cubicBezTo>
                  <a:cubicBezTo>
                    <a:pt x="12050" y="3295"/>
                    <a:pt x="12057" y="3298"/>
                    <a:pt x="12068" y="3298"/>
                  </a:cubicBezTo>
                  <a:cubicBezTo>
                    <a:pt x="12080" y="3297"/>
                    <a:pt x="12118" y="3296"/>
                    <a:pt x="12180" y="3292"/>
                  </a:cubicBezTo>
                  <a:cubicBezTo>
                    <a:pt x="12242" y="3289"/>
                    <a:pt x="12333" y="3287"/>
                    <a:pt x="12454" y="3287"/>
                  </a:cubicBezTo>
                  <a:cubicBezTo>
                    <a:pt x="12551" y="3287"/>
                    <a:pt x="12630" y="3288"/>
                    <a:pt x="12691" y="3290"/>
                  </a:cubicBezTo>
                  <a:cubicBezTo>
                    <a:pt x="12752" y="3292"/>
                    <a:pt x="12797" y="3293"/>
                    <a:pt x="12828" y="3295"/>
                  </a:cubicBezTo>
                  <a:cubicBezTo>
                    <a:pt x="12859" y="3297"/>
                    <a:pt x="12879" y="3298"/>
                    <a:pt x="12887" y="3298"/>
                  </a:cubicBezTo>
                  <a:cubicBezTo>
                    <a:pt x="12898" y="3298"/>
                    <a:pt x="12905" y="3294"/>
                    <a:pt x="12910" y="3287"/>
                  </a:cubicBezTo>
                  <a:cubicBezTo>
                    <a:pt x="12914" y="3280"/>
                    <a:pt x="12916" y="3270"/>
                    <a:pt x="12916" y="3257"/>
                  </a:cubicBezTo>
                  <a:lnTo>
                    <a:pt x="12916" y="3191"/>
                  </a:lnTo>
                  <a:cubicBezTo>
                    <a:pt x="12917" y="3179"/>
                    <a:pt x="12914" y="3171"/>
                    <a:pt x="12908" y="3166"/>
                  </a:cubicBezTo>
                  <a:cubicBezTo>
                    <a:pt x="12902" y="3160"/>
                    <a:pt x="12892" y="3157"/>
                    <a:pt x="12876" y="3157"/>
                  </a:cubicBezTo>
                  <a:lnTo>
                    <a:pt x="12776" y="3157"/>
                  </a:lnTo>
                  <a:cubicBezTo>
                    <a:pt x="12765" y="3158"/>
                    <a:pt x="12752" y="3155"/>
                    <a:pt x="12738" y="3149"/>
                  </a:cubicBezTo>
                  <a:cubicBezTo>
                    <a:pt x="12724" y="3142"/>
                    <a:pt x="12712" y="3129"/>
                    <a:pt x="12702" y="3110"/>
                  </a:cubicBezTo>
                  <a:cubicBezTo>
                    <a:pt x="12692" y="3092"/>
                    <a:pt x="12688" y="3064"/>
                    <a:pt x="12688" y="3028"/>
                  </a:cubicBezTo>
                  <a:cubicBezTo>
                    <a:pt x="12691" y="2984"/>
                    <a:pt x="12693" y="2937"/>
                    <a:pt x="12696" y="2887"/>
                  </a:cubicBezTo>
                  <a:cubicBezTo>
                    <a:pt x="12698" y="2836"/>
                    <a:pt x="12700" y="2786"/>
                    <a:pt x="12701" y="2736"/>
                  </a:cubicBezTo>
                  <a:cubicBezTo>
                    <a:pt x="12702" y="2687"/>
                    <a:pt x="12703" y="2641"/>
                    <a:pt x="12703" y="2598"/>
                  </a:cubicBezTo>
                  <a:lnTo>
                    <a:pt x="12703" y="2205"/>
                  </a:lnTo>
                  <a:cubicBezTo>
                    <a:pt x="12704" y="2144"/>
                    <a:pt x="12701" y="2091"/>
                    <a:pt x="12695" y="2046"/>
                  </a:cubicBezTo>
                  <a:cubicBezTo>
                    <a:pt x="12688" y="1999"/>
                    <a:pt x="12673" y="1957"/>
                    <a:pt x="12649" y="1915"/>
                  </a:cubicBezTo>
                  <a:cubicBezTo>
                    <a:pt x="12626" y="1874"/>
                    <a:pt x="12589" y="1830"/>
                    <a:pt x="12538" y="1783"/>
                  </a:cubicBezTo>
                  <a:cubicBezTo>
                    <a:pt x="12506" y="1754"/>
                    <a:pt x="12469" y="1732"/>
                    <a:pt x="12429" y="1716"/>
                  </a:cubicBezTo>
                  <a:cubicBezTo>
                    <a:pt x="12390" y="1701"/>
                    <a:pt x="12346" y="1691"/>
                    <a:pt x="12301" y="1686"/>
                  </a:cubicBezTo>
                  <a:cubicBezTo>
                    <a:pt x="12254" y="1681"/>
                    <a:pt x="12208" y="1679"/>
                    <a:pt x="12160" y="1679"/>
                  </a:cubicBezTo>
                  <a:cubicBezTo>
                    <a:pt x="12100" y="1679"/>
                    <a:pt x="12048" y="1686"/>
                    <a:pt x="12003" y="1698"/>
                  </a:cubicBezTo>
                  <a:cubicBezTo>
                    <a:pt x="11959" y="1710"/>
                    <a:pt x="11917" y="1728"/>
                    <a:pt x="11877" y="1750"/>
                  </a:cubicBezTo>
                  <a:cubicBezTo>
                    <a:pt x="11842" y="1768"/>
                    <a:pt x="11808" y="1789"/>
                    <a:pt x="11778" y="1812"/>
                  </a:cubicBezTo>
                  <a:cubicBezTo>
                    <a:pt x="11747" y="1835"/>
                    <a:pt x="11722" y="1858"/>
                    <a:pt x="11701" y="1883"/>
                  </a:cubicBezTo>
                  <a:lnTo>
                    <a:pt x="11671" y="1883"/>
                  </a:lnTo>
                  <a:lnTo>
                    <a:pt x="11631" y="1723"/>
                  </a:lnTo>
                  <a:close/>
                  <a:moveTo>
                    <a:pt x="8747" y="2253"/>
                  </a:moveTo>
                  <a:cubicBezTo>
                    <a:pt x="8665" y="2304"/>
                    <a:pt x="8449" y="2357"/>
                    <a:pt x="8346" y="2402"/>
                  </a:cubicBezTo>
                  <a:cubicBezTo>
                    <a:pt x="8292" y="2425"/>
                    <a:pt x="8225" y="2454"/>
                    <a:pt x="8147" y="2489"/>
                  </a:cubicBezTo>
                  <a:cubicBezTo>
                    <a:pt x="8060" y="2528"/>
                    <a:pt x="7992" y="2573"/>
                    <a:pt x="7942" y="2622"/>
                  </a:cubicBezTo>
                  <a:cubicBezTo>
                    <a:pt x="7890" y="2671"/>
                    <a:pt x="7854" y="2723"/>
                    <a:pt x="7833" y="2777"/>
                  </a:cubicBezTo>
                  <a:cubicBezTo>
                    <a:pt x="7811" y="2831"/>
                    <a:pt x="7801" y="2885"/>
                    <a:pt x="7801" y="2940"/>
                  </a:cubicBezTo>
                  <a:cubicBezTo>
                    <a:pt x="7802" y="3008"/>
                    <a:pt x="7815" y="3067"/>
                    <a:pt x="7839" y="3117"/>
                  </a:cubicBezTo>
                  <a:cubicBezTo>
                    <a:pt x="7863" y="3169"/>
                    <a:pt x="7895" y="3208"/>
                    <a:pt x="7935" y="3238"/>
                  </a:cubicBezTo>
                  <a:cubicBezTo>
                    <a:pt x="8092" y="3348"/>
                    <a:pt x="8297" y="3334"/>
                    <a:pt x="8474" y="3280"/>
                  </a:cubicBezTo>
                  <a:cubicBezTo>
                    <a:pt x="8615" y="3238"/>
                    <a:pt x="8667" y="3164"/>
                    <a:pt x="8783" y="3063"/>
                  </a:cubicBezTo>
                  <a:lnTo>
                    <a:pt x="8803" y="3063"/>
                  </a:lnTo>
                  <a:cubicBezTo>
                    <a:pt x="8829" y="3121"/>
                    <a:pt x="8873" y="3198"/>
                    <a:pt x="8914" y="3231"/>
                  </a:cubicBezTo>
                  <a:cubicBezTo>
                    <a:pt x="8954" y="3265"/>
                    <a:pt x="8997" y="3288"/>
                    <a:pt x="9046" y="3302"/>
                  </a:cubicBezTo>
                  <a:cubicBezTo>
                    <a:pt x="9094" y="3315"/>
                    <a:pt x="9145" y="3321"/>
                    <a:pt x="9198" y="3321"/>
                  </a:cubicBezTo>
                  <a:cubicBezTo>
                    <a:pt x="9260" y="3321"/>
                    <a:pt x="9314" y="3311"/>
                    <a:pt x="9361" y="3292"/>
                  </a:cubicBezTo>
                  <a:cubicBezTo>
                    <a:pt x="9408" y="3274"/>
                    <a:pt x="9448" y="3251"/>
                    <a:pt x="9481" y="3224"/>
                  </a:cubicBezTo>
                  <a:cubicBezTo>
                    <a:pt x="9513" y="3197"/>
                    <a:pt x="9540" y="3169"/>
                    <a:pt x="9560" y="3142"/>
                  </a:cubicBezTo>
                  <a:cubicBezTo>
                    <a:pt x="9581" y="3114"/>
                    <a:pt x="9595" y="3090"/>
                    <a:pt x="9604" y="3069"/>
                  </a:cubicBezTo>
                  <a:cubicBezTo>
                    <a:pt x="9612" y="3053"/>
                    <a:pt x="9614" y="3047"/>
                    <a:pt x="9609" y="3041"/>
                  </a:cubicBezTo>
                  <a:cubicBezTo>
                    <a:pt x="9587" y="3015"/>
                    <a:pt x="9553" y="2996"/>
                    <a:pt x="9535" y="2988"/>
                  </a:cubicBezTo>
                  <a:cubicBezTo>
                    <a:pt x="9530" y="2984"/>
                    <a:pt x="9524" y="2984"/>
                    <a:pt x="9517" y="2986"/>
                  </a:cubicBezTo>
                  <a:cubicBezTo>
                    <a:pt x="9511" y="2989"/>
                    <a:pt x="9503" y="2995"/>
                    <a:pt x="9496" y="3006"/>
                  </a:cubicBezTo>
                  <a:cubicBezTo>
                    <a:pt x="9490" y="3016"/>
                    <a:pt x="9481" y="3025"/>
                    <a:pt x="9471" y="3035"/>
                  </a:cubicBezTo>
                  <a:cubicBezTo>
                    <a:pt x="9459" y="3045"/>
                    <a:pt x="9446" y="3054"/>
                    <a:pt x="9430" y="3061"/>
                  </a:cubicBezTo>
                  <a:cubicBezTo>
                    <a:pt x="9415" y="3068"/>
                    <a:pt x="9397" y="3073"/>
                    <a:pt x="9379" y="3073"/>
                  </a:cubicBezTo>
                  <a:cubicBezTo>
                    <a:pt x="9354" y="3073"/>
                    <a:pt x="9334" y="3066"/>
                    <a:pt x="9322" y="3050"/>
                  </a:cubicBezTo>
                  <a:cubicBezTo>
                    <a:pt x="9309" y="3035"/>
                    <a:pt x="9299" y="3009"/>
                    <a:pt x="9295" y="2972"/>
                  </a:cubicBezTo>
                  <a:cubicBezTo>
                    <a:pt x="9290" y="2935"/>
                    <a:pt x="9287" y="2885"/>
                    <a:pt x="9287" y="2821"/>
                  </a:cubicBezTo>
                  <a:lnTo>
                    <a:pt x="9266" y="2052"/>
                  </a:lnTo>
                  <a:cubicBezTo>
                    <a:pt x="9267" y="1986"/>
                    <a:pt x="9259" y="1925"/>
                    <a:pt x="9243" y="1873"/>
                  </a:cubicBezTo>
                  <a:cubicBezTo>
                    <a:pt x="9227" y="1819"/>
                    <a:pt x="9197" y="1775"/>
                    <a:pt x="9154" y="1738"/>
                  </a:cubicBezTo>
                  <a:cubicBezTo>
                    <a:pt x="9133" y="1720"/>
                    <a:pt x="9112" y="1704"/>
                    <a:pt x="9090" y="1691"/>
                  </a:cubicBezTo>
                  <a:cubicBezTo>
                    <a:pt x="9068" y="1677"/>
                    <a:pt x="9043" y="1666"/>
                    <a:pt x="9013" y="1657"/>
                  </a:cubicBezTo>
                  <a:cubicBezTo>
                    <a:pt x="8984" y="1649"/>
                    <a:pt x="8947" y="1642"/>
                    <a:pt x="8904" y="1637"/>
                  </a:cubicBezTo>
                  <a:cubicBezTo>
                    <a:pt x="8860" y="1632"/>
                    <a:pt x="8806" y="1630"/>
                    <a:pt x="8743" y="1630"/>
                  </a:cubicBezTo>
                  <a:cubicBezTo>
                    <a:pt x="8634" y="1630"/>
                    <a:pt x="8531" y="1644"/>
                    <a:pt x="8435" y="1669"/>
                  </a:cubicBezTo>
                  <a:cubicBezTo>
                    <a:pt x="8339" y="1696"/>
                    <a:pt x="8252" y="1729"/>
                    <a:pt x="8173" y="1770"/>
                  </a:cubicBezTo>
                  <a:cubicBezTo>
                    <a:pt x="8094" y="1812"/>
                    <a:pt x="8027" y="1856"/>
                    <a:pt x="7970" y="1904"/>
                  </a:cubicBezTo>
                  <a:cubicBezTo>
                    <a:pt x="7942" y="1927"/>
                    <a:pt x="7920" y="1953"/>
                    <a:pt x="7903" y="1982"/>
                  </a:cubicBezTo>
                  <a:cubicBezTo>
                    <a:pt x="7887" y="2013"/>
                    <a:pt x="7875" y="2043"/>
                    <a:pt x="7868" y="2075"/>
                  </a:cubicBezTo>
                  <a:cubicBezTo>
                    <a:pt x="7861" y="2106"/>
                    <a:pt x="7857" y="2136"/>
                    <a:pt x="7857" y="2164"/>
                  </a:cubicBezTo>
                  <a:cubicBezTo>
                    <a:pt x="7858" y="2191"/>
                    <a:pt x="7866" y="2214"/>
                    <a:pt x="7881" y="2234"/>
                  </a:cubicBezTo>
                  <a:cubicBezTo>
                    <a:pt x="7898" y="2254"/>
                    <a:pt x="7918" y="2270"/>
                    <a:pt x="7944" y="2280"/>
                  </a:cubicBezTo>
                  <a:cubicBezTo>
                    <a:pt x="7971" y="2291"/>
                    <a:pt x="7998" y="2297"/>
                    <a:pt x="8031" y="2297"/>
                  </a:cubicBezTo>
                  <a:cubicBezTo>
                    <a:pt x="8112" y="2295"/>
                    <a:pt x="8160" y="2258"/>
                    <a:pt x="8222" y="2238"/>
                  </a:cubicBezTo>
                  <a:cubicBezTo>
                    <a:pt x="8474" y="2156"/>
                    <a:pt x="8358" y="1877"/>
                    <a:pt x="8612" y="1818"/>
                  </a:cubicBezTo>
                  <a:cubicBezTo>
                    <a:pt x="8641" y="1811"/>
                    <a:pt x="8666" y="1836"/>
                    <a:pt x="8686" y="1852"/>
                  </a:cubicBezTo>
                  <a:cubicBezTo>
                    <a:pt x="8704" y="1867"/>
                    <a:pt x="8717" y="1886"/>
                    <a:pt x="8725" y="1908"/>
                  </a:cubicBezTo>
                  <a:cubicBezTo>
                    <a:pt x="8734" y="1930"/>
                    <a:pt x="8740" y="1955"/>
                    <a:pt x="8743" y="1980"/>
                  </a:cubicBezTo>
                  <a:cubicBezTo>
                    <a:pt x="8745" y="2005"/>
                    <a:pt x="8747" y="2031"/>
                    <a:pt x="8747" y="2056"/>
                  </a:cubicBezTo>
                  <a:lnTo>
                    <a:pt x="8747" y="2253"/>
                  </a:lnTo>
                  <a:close/>
                  <a:moveTo>
                    <a:pt x="8751" y="2927"/>
                  </a:moveTo>
                  <a:cubicBezTo>
                    <a:pt x="8751" y="2938"/>
                    <a:pt x="8742" y="2954"/>
                    <a:pt x="8726" y="2974"/>
                  </a:cubicBezTo>
                  <a:cubicBezTo>
                    <a:pt x="8723" y="3006"/>
                    <a:pt x="8528" y="3064"/>
                    <a:pt x="8481" y="3051"/>
                  </a:cubicBezTo>
                  <a:cubicBezTo>
                    <a:pt x="8452" y="3043"/>
                    <a:pt x="8423" y="3041"/>
                    <a:pt x="8397" y="3024"/>
                  </a:cubicBezTo>
                  <a:cubicBezTo>
                    <a:pt x="8371" y="3007"/>
                    <a:pt x="8351" y="2981"/>
                    <a:pt x="8334" y="2945"/>
                  </a:cubicBezTo>
                  <a:cubicBezTo>
                    <a:pt x="8318" y="2909"/>
                    <a:pt x="8309" y="2863"/>
                    <a:pt x="8309" y="2807"/>
                  </a:cubicBezTo>
                  <a:cubicBezTo>
                    <a:pt x="8308" y="2744"/>
                    <a:pt x="8319" y="2691"/>
                    <a:pt x="8337" y="2649"/>
                  </a:cubicBezTo>
                  <a:cubicBezTo>
                    <a:pt x="8356" y="2607"/>
                    <a:pt x="8383" y="2571"/>
                    <a:pt x="8416" y="2543"/>
                  </a:cubicBezTo>
                  <a:cubicBezTo>
                    <a:pt x="8525" y="2449"/>
                    <a:pt x="8632" y="2461"/>
                    <a:pt x="8751" y="2400"/>
                  </a:cubicBezTo>
                  <a:lnTo>
                    <a:pt x="8751" y="2927"/>
                  </a:lnTo>
                  <a:close/>
                </a:path>
              </a:pathLst>
            </a:custGeom>
            <a:solidFill>
              <a:srgbClr val="1F1A17"/>
            </a:solidFill>
            <a:ln w="889"/>
          </p:spPr>
        </p:sp>
      </p:grpSp>
      <p:pic>
        <p:nvPicPr>
          <p:cNvPr id="960" name="Рисунок 959">
            <a:extLst>
              <a:ext uri="{FF2B5EF4-FFF2-40B4-BE49-F238E27FC236}">
                <a16:creationId xmlns:a16="http://schemas.microsoft.com/office/drawing/2014/main" id="{1A7D1F32-0EFA-4667-8A43-E09D2D691E48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646" y="3440694"/>
            <a:ext cx="660699" cy="9875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61" name="image34.png">
            <a:extLst>
              <a:ext uri="{FF2B5EF4-FFF2-40B4-BE49-F238E27FC236}">
                <a16:creationId xmlns:a16="http://schemas.microsoft.com/office/drawing/2014/main" id="{17310852-610B-43FE-8BA9-C899D1B41C0C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231" y="3225805"/>
            <a:ext cx="408432" cy="414528"/>
          </a:xfrm>
          <a:prstGeom prst="rect">
            <a:avLst/>
          </a:prstGeom>
        </p:spPr>
      </p:pic>
      <p:pic>
        <p:nvPicPr>
          <p:cNvPr id="962" name="image35.png">
            <a:extLst>
              <a:ext uri="{FF2B5EF4-FFF2-40B4-BE49-F238E27FC236}">
                <a16:creationId xmlns:a16="http://schemas.microsoft.com/office/drawing/2014/main" id="{77C83D98-103F-4C68-A50D-AFFBEA0C60B4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205" y="3394118"/>
            <a:ext cx="259017" cy="109157"/>
          </a:xfrm>
          <a:prstGeom prst="rect">
            <a:avLst/>
          </a:prstGeom>
        </p:spPr>
      </p:pic>
      <p:pic>
        <p:nvPicPr>
          <p:cNvPr id="963" name="Рисунок 962">
            <a:extLst>
              <a:ext uri="{FF2B5EF4-FFF2-40B4-BE49-F238E27FC236}">
                <a16:creationId xmlns:a16="http://schemas.microsoft.com/office/drawing/2014/main" id="{B5491026-B90E-49F9-8903-2705921DA143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856" y="3479935"/>
            <a:ext cx="674065" cy="9498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64" name="Group 89">
            <a:extLst>
              <a:ext uri="{FF2B5EF4-FFF2-40B4-BE49-F238E27FC236}">
                <a16:creationId xmlns:a16="http://schemas.microsoft.com/office/drawing/2014/main" id="{90605BE0-3518-4BCC-BC6A-A6863EA8DFDE}"/>
              </a:ext>
            </a:extLst>
          </p:cNvPr>
          <p:cNvGrpSpPr/>
          <p:nvPr/>
        </p:nvGrpSpPr>
        <p:grpSpPr>
          <a:xfrm>
            <a:off x="9053855" y="3248113"/>
            <a:ext cx="987552" cy="1127760"/>
            <a:chOff x="1920240" y="2688349"/>
            <a:chExt cx="987552" cy="1127760"/>
          </a:xfrm>
        </p:grpSpPr>
        <p:pic>
          <p:nvPicPr>
            <p:cNvPr id="965" name="image54.png">
              <a:extLst>
                <a:ext uri="{FF2B5EF4-FFF2-40B4-BE49-F238E27FC236}">
                  <a16:creationId xmlns:a16="http://schemas.microsoft.com/office/drawing/2014/main" id="{8FF70637-F2C6-448F-95F7-C4937AA43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6064" y="3054109"/>
              <a:ext cx="871728" cy="652272"/>
            </a:xfrm>
            <a:prstGeom prst="rect">
              <a:avLst/>
            </a:prstGeom>
          </p:spPr>
        </p:pic>
        <p:pic>
          <p:nvPicPr>
            <p:cNvPr id="966" name="image55.png">
              <a:extLst>
                <a:ext uri="{FF2B5EF4-FFF2-40B4-BE49-F238E27FC236}">
                  <a16:creationId xmlns:a16="http://schemas.microsoft.com/office/drawing/2014/main" id="{8A4AA43E-809B-4212-9652-FAE3E7B95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5792" y="2950477"/>
              <a:ext cx="652272" cy="865632"/>
            </a:xfrm>
            <a:prstGeom prst="rect">
              <a:avLst/>
            </a:prstGeom>
          </p:spPr>
        </p:pic>
        <p:grpSp>
          <p:nvGrpSpPr>
            <p:cNvPr id="967" name="Group 92">
              <a:extLst>
                <a:ext uri="{FF2B5EF4-FFF2-40B4-BE49-F238E27FC236}">
                  <a16:creationId xmlns:a16="http://schemas.microsoft.com/office/drawing/2014/main" id="{BDD4625E-30D6-449C-8B9B-8F0AFDEF7A57}"/>
                </a:ext>
              </a:extLst>
            </p:cNvPr>
            <p:cNvGrpSpPr/>
            <p:nvPr/>
          </p:nvGrpSpPr>
          <p:grpSpPr>
            <a:xfrm>
              <a:off x="1920240" y="2688349"/>
              <a:ext cx="408432" cy="414528"/>
              <a:chOff x="1920240" y="2688349"/>
              <a:chExt cx="408432" cy="414528"/>
            </a:xfrm>
          </p:grpSpPr>
          <p:pic>
            <p:nvPicPr>
              <p:cNvPr id="968" name="image56.png">
                <a:extLst>
                  <a:ext uri="{FF2B5EF4-FFF2-40B4-BE49-F238E27FC236}">
                    <a16:creationId xmlns:a16="http://schemas.microsoft.com/office/drawing/2014/main" id="{EA053F5D-9695-414B-88E7-B7B83B7A14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20240" y="2688349"/>
                <a:ext cx="408432" cy="414528"/>
              </a:xfrm>
              <a:prstGeom prst="rect">
                <a:avLst/>
              </a:prstGeom>
            </p:spPr>
          </p:pic>
        </p:grpSp>
      </p:grpSp>
      <p:sp>
        <p:nvSpPr>
          <p:cNvPr id="969" name="Freeform 217">
            <a:extLst>
              <a:ext uri="{FF2B5EF4-FFF2-40B4-BE49-F238E27FC236}">
                <a16:creationId xmlns:a16="http://schemas.microsoft.com/office/drawing/2014/main" id="{05D13280-76FC-4656-B623-6266D059A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1929" y="3341962"/>
            <a:ext cx="192545" cy="209017"/>
          </a:xfrm>
          <a:custGeom>
            <a:avLst/>
            <a:gdLst/>
            <a:ahLst/>
            <a:cxnLst/>
            <a:rect l="0" t="0" r="r" b="b"/>
            <a:pathLst>
              <a:path w="15161" h="16458">
                <a:moveTo>
                  <a:pt x="13837" y="16378"/>
                </a:moveTo>
                <a:cubicBezTo>
                  <a:pt x="12766" y="16306"/>
                  <a:pt x="11544" y="16211"/>
                  <a:pt x="10219" y="16110"/>
                </a:cubicBezTo>
                <a:cubicBezTo>
                  <a:pt x="8961" y="16014"/>
                  <a:pt x="7634" y="15915"/>
                  <a:pt x="6487" y="15844"/>
                </a:cubicBezTo>
                <a:cubicBezTo>
                  <a:pt x="6342" y="15837"/>
                  <a:pt x="6200" y="15827"/>
                  <a:pt x="6057" y="15820"/>
                </a:cubicBezTo>
                <a:lnTo>
                  <a:pt x="5640" y="15796"/>
                </a:lnTo>
                <a:lnTo>
                  <a:pt x="5366" y="15659"/>
                </a:lnTo>
                <a:cubicBezTo>
                  <a:pt x="5061" y="15519"/>
                  <a:pt x="4764" y="15401"/>
                  <a:pt x="4482" y="15306"/>
                </a:cubicBezTo>
                <a:lnTo>
                  <a:pt x="4248" y="15229"/>
                </a:lnTo>
                <a:lnTo>
                  <a:pt x="4180" y="15180"/>
                </a:lnTo>
                <a:cubicBezTo>
                  <a:pt x="3916" y="14995"/>
                  <a:pt x="3646" y="14830"/>
                  <a:pt x="3377" y="14685"/>
                </a:cubicBezTo>
                <a:cubicBezTo>
                  <a:pt x="2355" y="14138"/>
                  <a:pt x="1394" y="13901"/>
                  <a:pt x="712" y="13785"/>
                </a:cubicBezTo>
                <a:cubicBezTo>
                  <a:pt x="461" y="13745"/>
                  <a:pt x="221" y="13714"/>
                  <a:pt x="0" y="13694"/>
                </a:cubicBezTo>
                <a:lnTo>
                  <a:pt x="4" y="0"/>
                </a:lnTo>
                <a:lnTo>
                  <a:pt x="15156" y="0"/>
                </a:lnTo>
                <a:lnTo>
                  <a:pt x="15161" y="16458"/>
                </a:lnTo>
                <a:cubicBezTo>
                  <a:pt x="14782" y="16438"/>
                  <a:pt x="14338" y="16412"/>
                  <a:pt x="13837" y="16378"/>
                </a:cubicBezTo>
              </a:path>
            </a:pathLst>
          </a:custGeom>
          <a:blipFill rotWithShape="1">
            <a:blip r:embed="rId27">
              <a:alphaModFix/>
            </a:blip>
            <a:stretch>
              <a:fillRect/>
            </a:stretch>
          </a:blipFill>
          <a:ln w="6363"/>
        </p:spPr>
      </p:sp>
      <p:pic>
        <p:nvPicPr>
          <p:cNvPr id="970" name="Рисунок 969">
            <a:extLst>
              <a:ext uri="{FF2B5EF4-FFF2-40B4-BE49-F238E27FC236}">
                <a16:creationId xmlns:a16="http://schemas.microsoft.com/office/drawing/2014/main" id="{C33C04DF-6F00-430A-B04C-0DF4C94BD4ED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942" y="3431401"/>
            <a:ext cx="673524" cy="9713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71" name="Group 293">
            <a:extLst>
              <a:ext uri="{FF2B5EF4-FFF2-40B4-BE49-F238E27FC236}">
                <a16:creationId xmlns:a16="http://schemas.microsoft.com/office/drawing/2014/main" id="{3803A64D-09D3-49A4-A552-92BFDB7DD7E6}"/>
              </a:ext>
            </a:extLst>
          </p:cNvPr>
          <p:cNvGrpSpPr/>
          <p:nvPr/>
        </p:nvGrpSpPr>
        <p:grpSpPr>
          <a:xfrm>
            <a:off x="10264927" y="3222692"/>
            <a:ext cx="981456" cy="1127760"/>
            <a:chOff x="780288" y="2657869"/>
            <a:chExt cx="981456" cy="11277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972" name="image176.png">
              <a:extLst>
                <a:ext uri="{FF2B5EF4-FFF2-40B4-BE49-F238E27FC236}">
                  <a16:creationId xmlns:a16="http://schemas.microsoft.com/office/drawing/2014/main" id="{3EBAB2BA-A2EE-475F-87D9-16F8B2898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112" y="3023629"/>
              <a:ext cx="865632" cy="658368"/>
            </a:xfrm>
            <a:prstGeom prst="rect">
              <a:avLst/>
            </a:prstGeom>
          </p:spPr>
        </p:pic>
        <p:pic>
          <p:nvPicPr>
            <p:cNvPr id="973" name="image177.png">
              <a:extLst>
                <a:ext uri="{FF2B5EF4-FFF2-40B4-BE49-F238E27FC236}">
                  <a16:creationId xmlns:a16="http://schemas.microsoft.com/office/drawing/2014/main" id="{B1D5DFE8-408D-4ECD-AF9F-3FF85370E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840" y="2919997"/>
              <a:ext cx="652272" cy="8656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974" name="Group 296">
              <a:extLst>
                <a:ext uri="{FF2B5EF4-FFF2-40B4-BE49-F238E27FC236}">
                  <a16:creationId xmlns:a16="http://schemas.microsoft.com/office/drawing/2014/main" id="{C0965C70-5B63-42E7-85F0-59AAC2B606E5}"/>
                </a:ext>
              </a:extLst>
            </p:cNvPr>
            <p:cNvGrpSpPr/>
            <p:nvPr/>
          </p:nvGrpSpPr>
          <p:grpSpPr>
            <a:xfrm>
              <a:off x="780288" y="2663965"/>
              <a:ext cx="408432" cy="408432"/>
              <a:chOff x="780288" y="2663965"/>
              <a:chExt cx="408432" cy="408432"/>
            </a:xfrm>
          </p:grpSpPr>
          <p:pic>
            <p:nvPicPr>
              <p:cNvPr id="976" name="image178.png">
                <a:extLst>
                  <a:ext uri="{FF2B5EF4-FFF2-40B4-BE49-F238E27FC236}">
                    <a16:creationId xmlns:a16="http://schemas.microsoft.com/office/drawing/2014/main" id="{8F734B4E-F36A-4E76-B472-22B93295D5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0288" y="2663965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975" name="image179.png">
              <a:extLst>
                <a:ext uri="{FF2B5EF4-FFF2-40B4-BE49-F238E27FC236}">
                  <a16:creationId xmlns:a16="http://schemas.microsoft.com/office/drawing/2014/main" id="{285A8F93-BB3B-4F54-B443-0C885DA8E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288" y="2657869"/>
              <a:ext cx="981456" cy="225552"/>
            </a:xfrm>
            <a:prstGeom prst="rect">
              <a:avLst/>
            </a:prstGeom>
          </p:spPr>
        </p:pic>
      </p:grpSp>
      <p:pic>
        <p:nvPicPr>
          <p:cNvPr id="977" name="image290.png">
            <a:extLst>
              <a:ext uri="{FF2B5EF4-FFF2-40B4-BE49-F238E27FC236}">
                <a16:creationId xmlns:a16="http://schemas.microsoft.com/office/drawing/2014/main" id="{A2491C80-13F2-4327-9D49-E81FA8548D52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7292" y="3305318"/>
            <a:ext cx="180658" cy="242532"/>
          </a:xfrm>
          <a:prstGeom prst="rect">
            <a:avLst/>
          </a:prstGeom>
        </p:spPr>
      </p:pic>
      <p:pic>
        <p:nvPicPr>
          <p:cNvPr id="978" name="Рисунок 977">
            <a:extLst>
              <a:ext uri="{FF2B5EF4-FFF2-40B4-BE49-F238E27FC236}">
                <a16:creationId xmlns:a16="http://schemas.microsoft.com/office/drawing/2014/main" id="{F867CA8C-3C5C-4502-8B96-CE20BCC8FA07}"/>
              </a:ext>
            </a:extLst>
          </p:cNvPr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728" y="5226131"/>
            <a:ext cx="635596" cy="8387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79" name="image91.png">
            <a:extLst>
              <a:ext uri="{FF2B5EF4-FFF2-40B4-BE49-F238E27FC236}">
                <a16:creationId xmlns:a16="http://schemas.microsoft.com/office/drawing/2014/main" id="{0A701BE3-C1CB-4F93-9AD7-EF2A7C855A2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246" y="5028672"/>
            <a:ext cx="408432" cy="408432"/>
          </a:xfrm>
          <a:prstGeom prst="rect">
            <a:avLst/>
          </a:prstGeom>
        </p:spPr>
      </p:pic>
      <p:pic>
        <p:nvPicPr>
          <p:cNvPr id="980" name="image146.png">
            <a:extLst>
              <a:ext uri="{FF2B5EF4-FFF2-40B4-BE49-F238E27FC236}">
                <a16:creationId xmlns:a16="http://schemas.microsoft.com/office/drawing/2014/main" id="{2EC7C903-AF5C-44A2-A86D-9F68470F5385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814" y="5127503"/>
            <a:ext cx="236703" cy="179070"/>
          </a:xfrm>
          <a:prstGeom prst="rect">
            <a:avLst/>
          </a:prstGeom>
        </p:spPr>
      </p:pic>
      <p:pic>
        <p:nvPicPr>
          <p:cNvPr id="981" name="image184.png">
            <a:extLst>
              <a:ext uri="{FF2B5EF4-FFF2-40B4-BE49-F238E27FC236}">
                <a16:creationId xmlns:a16="http://schemas.microsoft.com/office/drawing/2014/main" id="{C3C5884B-3310-4F58-817D-3FF699A94463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571" y="5186570"/>
            <a:ext cx="652272" cy="987552"/>
          </a:xfrm>
          <a:prstGeom prst="rect">
            <a:avLst/>
          </a:prstGeom>
        </p:spPr>
      </p:pic>
      <p:grpSp>
        <p:nvGrpSpPr>
          <p:cNvPr id="982" name="Group 308">
            <a:extLst>
              <a:ext uri="{FF2B5EF4-FFF2-40B4-BE49-F238E27FC236}">
                <a16:creationId xmlns:a16="http://schemas.microsoft.com/office/drawing/2014/main" id="{F8A2AE2B-0F15-489A-A078-B6F3DF4DCF0F}"/>
              </a:ext>
            </a:extLst>
          </p:cNvPr>
          <p:cNvGrpSpPr/>
          <p:nvPr/>
        </p:nvGrpSpPr>
        <p:grpSpPr>
          <a:xfrm>
            <a:off x="9247059" y="4936634"/>
            <a:ext cx="987552" cy="1127760"/>
            <a:chOff x="1981200" y="2657869"/>
            <a:chExt cx="987552" cy="1127760"/>
          </a:xfrm>
        </p:grpSpPr>
        <p:pic>
          <p:nvPicPr>
            <p:cNvPr id="983" name="image185.png">
              <a:extLst>
                <a:ext uri="{FF2B5EF4-FFF2-40B4-BE49-F238E27FC236}">
                  <a16:creationId xmlns:a16="http://schemas.microsoft.com/office/drawing/2014/main" id="{10017957-A223-4E9C-9233-53C177BAE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3120" y="3023629"/>
              <a:ext cx="865632" cy="658368"/>
            </a:xfrm>
            <a:prstGeom prst="rect">
              <a:avLst/>
            </a:prstGeom>
          </p:spPr>
        </p:pic>
        <p:pic>
          <p:nvPicPr>
            <p:cNvPr id="984" name="image186.png">
              <a:extLst>
                <a:ext uri="{FF2B5EF4-FFF2-40B4-BE49-F238E27FC236}">
                  <a16:creationId xmlns:a16="http://schemas.microsoft.com/office/drawing/2014/main" id="{603DE617-430C-4140-96D7-28F9A6EF33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6752" y="2919997"/>
              <a:ext cx="652272" cy="865632"/>
            </a:xfrm>
            <a:prstGeom prst="rect">
              <a:avLst/>
            </a:prstGeom>
          </p:spPr>
        </p:pic>
        <p:grpSp>
          <p:nvGrpSpPr>
            <p:cNvPr id="985" name="Group 311">
              <a:extLst>
                <a:ext uri="{FF2B5EF4-FFF2-40B4-BE49-F238E27FC236}">
                  <a16:creationId xmlns:a16="http://schemas.microsoft.com/office/drawing/2014/main" id="{D0DBE6AB-953C-4085-A0CF-E992AE6E5BAA}"/>
                </a:ext>
              </a:extLst>
            </p:cNvPr>
            <p:cNvGrpSpPr/>
            <p:nvPr/>
          </p:nvGrpSpPr>
          <p:grpSpPr>
            <a:xfrm>
              <a:off x="1987296" y="2663965"/>
              <a:ext cx="408432" cy="408432"/>
              <a:chOff x="1987296" y="2663965"/>
              <a:chExt cx="408432" cy="408432"/>
            </a:xfrm>
          </p:grpSpPr>
          <p:pic>
            <p:nvPicPr>
              <p:cNvPr id="987" name="image187.png">
                <a:extLst>
                  <a:ext uri="{FF2B5EF4-FFF2-40B4-BE49-F238E27FC236}">
                    <a16:creationId xmlns:a16="http://schemas.microsoft.com/office/drawing/2014/main" id="{95FDCB73-E52E-470E-8F04-676C244C67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87296" y="2663965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986" name="image188.png">
              <a:extLst>
                <a:ext uri="{FF2B5EF4-FFF2-40B4-BE49-F238E27FC236}">
                  <a16:creationId xmlns:a16="http://schemas.microsoft.com/office/drawing/2014/main" id="{AFE2CBD4-9DD3-4FD2-85CA-7F458A01E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1200" y="2657869"/>
              <a:ext cx="987552" cy="225552"/>
            </a:xfrm>
            <a:prstGeom prst="rect">
              <a:avLst/>
            </a:prstGeom>
          </p:spPr>
        </p:pic>
      </p:grpSp>
      <p:sp>
        <p:nvSpPr>
          <p:cNvPr id="988" name="Freeform 482">
            <a:extLst>
              <a:ext uri="{FF2B5EF4-FFF2-40B4-BE49-F238E27FC236}">
                <a16:creationId xmlns:a16="http://schemas.microsoft.com/office/drawing/2014/main" id="{9F68162F-24B9-447C-8891-9D95CD24A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8489" y="5038310"/>
            <a:ext cx="192545" cy="209017"/>
          </a:xfrm>
          <a:custGeom>
            <a:avLst/>
            <a:gdLst/>
            <a:ahLst/>
            <a:cxnLst/>
            <a:rect l="0" t="0" r="r" b="b"/>
            <a:pathLst>
              <a:path w="15161" h="16458">
                <a:moveTo>
                  <a:pt x="13837" y="16378"/>
                </a:moveTo>
                <a:cubicBezTo>
                  <a:pt x="12766" y="16306"/>
                  <a:pt x="11544" y="16211"/>
                  <a:pt x="10219" y="16110"/>
                </a:cubicBezTo>
                <a:cubicBezTo>
                  <a:pt x="8961" y="16014"/>
                  <a:pt x="7634" y="15915"/>
                  <a:pt x="6487" y="15844"/>
                </a:cubicBezTo>
                <a:cubicBezTo>
                  <a:pt x="6342" y="15837"/>
                  <a:pt x="6200" y="15827"/>
                  <a:pt x="6057" y="15820"/>
                </a:cubicBezTo>
                <a:lnTo>
                  <a:pt x="5640" y="15796"/>
                </a:lnTo>
                <a:lnTo>
                  <a:pt x="5366" y="15659"/>
                </a:lnTo>
                <a:cubicBezTo>
                  <a:pt x="5061" y="15519"/>
                  <a:pt x="4764" y="15401"/>
                  <a:pt x="4482" y="15306"/>
                </a:cubicBezTo>
                <a:lnTo>
                  <a:pt x="4248" y="15229"/>
                </a:lnTo>
                <a:lnTo>
                  <a:pt x="4180" y="15180"/>
                </a:lnTo>
                <a:cubicBezTo>
                  <a:pt x="3916" y="14995"/>
                  <a:pt x="3646" y="14830"/>
                  <a:pt x="3377" y="14685"/>
                </a:cubicBezTo>
                <a:cubicBezTo>
                  <a:pt x="2355" y="14138"/>
                  <a:pt x="1394" y="13901"/>
                  <a:pt x="712" y="13785"/>
                </a:cubicBezTo>
                <a:cubicBezTo>
                  <a:pt x="461" y="13745"/>
                  <a:pt x="221" y="13714"/>
                  <a:pt x="0" y="13694"/>
                </a:cubicBezTo>
                <a:lnTo>
                  <a:pt x="4" y="0"/>
                </a:lnTo>
                <a:lnTo>
                  <a:pt x="15156" y="0"/>
                </a:lnTo>
                <a:lnTo>
                  <a:pt x="15161" y="16458"/>
                </a:lnTo>
                <a:cubicBezTo>
                  <a:pt x="14782" y="16438"/>
                  <a:pt x="14338" y="16412"/>
                  <a:pt x="13837" y="16378"/>
                </a:cubicBezTo>
              </a:path>
            </a:pathLst>
          </a:custGeom>
          <a:blipFill rotWithShape="1">
            <a:blip r:embed="rId27">
              <a:alphaModFix/>
            </a:blip>
            <a:stretch>
              <a:fillRect/>
            </a:stretch>
          </a:blipFill>
          <a:ln w="6363"/>
        </p:spPr>
      </p:sp>
      <p:pic>
        <p:nvPicPr>
          <p:cNvPr id="989" name="Рисунок 988">
            <a:extLst>
              <a:ext uri="{FF2B5EF4-FFF2-40B4-BE49-F238E27FC236}">
                <a16:creationId xmlns:a16="http://schemas.microsoft.com/office/drawing/2014/main" id="{239C5969-E697-4276-90FA-4A1FFDD12CCB}"/>
              </a:ext>
            </a:extLst>
          </p:cNvPr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295" y="5195717"/>
            <a:ext cx="618152" cy="8995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90" name="image53.png">
            <a:extLst>
              <a:ext uri="{FF2B5EF4-FFF2-40B4-BE49-F238E27FC236}">
                <a16:creationId xmlns:a16="http://schemas.microsoft.com/office/drawing/2014/main" id="{76385F14-9F6C-4D56-9A69-D0EE0DBA58B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166" y="4972394"/>
            <a:ext cx="408432" cy="408432"/>
          </a:xfrm>
          <a:prstGeom prst="rect">
            <a:avLst/>
          </a:prstGeom>
        </p:spPr>
      </p:pic>
      <p:sp>
        <p:nvSpPr>
          <p:cNvPr id="991" name="Freeform 219">
            <a:extLst>
              <a:ext uri="{FF2B5EF4-FFF2-40B4-BE49-F238E27FC236}">
                <a16:creationId xmlns:a16="http://schemas.microsoft.com/office/drawing/2014/main" id="{E221A918-6D63-4D6D-BC2D-FE8F88539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9684" y="5087824"/>
            <a:ext cx="191529" cy="184722"/>
          </a:xfrm>
          <a:custGeom>
            <a:avLst/>
            <a:gdLst/>
            <a:ahLst/>
            <a:cxnLst/>
            <a:rect l="0" t="0" r="r" b="b"/>
            <a:pathLst>
              <a:path w="15081" h="14545">
                <a:moveTo>
                  <a:pt x="0" y="8423"/>
                </a:moveTo>
                <a:cubicBezTo>
                  <a:pt x="0" y="11802"/>
                  <a:pt x="2743" y="14545"/>
                  <a:pt x="6122" y="14545"/>
                </a:cubicBezTo>
                <a:lnTo>
                  <a:pt x="8959" y="14545"/>
                </a:lnTo>
                <a:cubicBezTo>
                  <a:pt x="12338" y="14545"/>
                  <a:pt x="15081" y="11802"/>
                  <a:pt x="15081" y="8423"/>
                </a:cubicBezTo>
                <a:lnTo>
                  <a:pt x="15081" y="6122"/>
                </a:lnTo>
                <a:cubicBezTo>
                  <a:pt x="15081" y="2744"/>
                  <a:pt x="12338" y="0"/>
                  <a:pt x="8959" y="0"/>
                </a:cubicBezTo>
                <a:lnTo>
                  <a:pt x="6122" y="0"/>
                </a:lnTo>
                <a:cubicBezTo>
                  <a:pt x="2743" y="0"/>
                  <a:pt x="0" y="2744"/>
                  <a:pt x="0" y="6122"/>
                </a:cubicBezTo>
                <a:lnTo>
                  <a:pt x="0" y="8423"/>
                </a:lnTo>
                <a:close/>
              </a:path>
            </a:pathLst>
          </a:custGeom>
          <a:blipFill rotWithShape="1">
            <a:blip r:embed="rId26">
              <a:alphaModFix/>
            </a:blip>
            <a:stretch>
              <a:fillRect/>
            </a:stretch>
          </a:blipFill>
          <a:ln w="6363"/>
        </p:spPr>
      </p:sp>
      <p:pic>
        <p:nvPicPr>
          <p:cNvPr id="992" name="image17.png">
            <a:extLst>
              <a:ext uri="{FF2B5EF4-FFF2-40B4-BE49-F238E27FC236}">
                <a16:creationId xmlns:a16="http://schemas.microsoft.com/office/drawing/2014/main" id="{D9EC1C41-6C38-43D6-BFEA-FE4E5920FDE3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554" y="1722202"/>
            <a:ext cx="749808" cy="999744"/>
          </a:xfrm>
          <a:prstGeom prst="rect">
            <a:avLst/>
          </a:prstGeom>
        </p:spPr>
      </p:pic>
      <p:grpSp>
        <p:nvGrpSpPr>
          <p:cNvPr id="993" name="Group 57">
            <a:extLst>
              <a:ext uri="{FF2B5EF4-FFF2-40B4-BE49-F238E27FC236}">
                <a16:creationId xmlns:a16="http://schemas.microsoft.com/office/drawing/2014/main" id="{C3032765-D3FE-4312-8E9E-01EE9761DCA3}"/>
              </a:ext>
            </a:extLst>
          </p:cNvPr>
          <p:cNvGrpSpPr/>
          <p:nvPr/>
        </p:nvGrpSpPr>
        <p:grpSpPr>
          <a:xfrm>
            <a:off x="4239753" y="1521060"/>
            <a:ext cx="408432" cy="414528"/>
            <a:chOff x="4334256" y="908317"/>
            <a:chExt cx="408432" cy="414528"/>
          </a:xfrm>
        </p:grpSpPr>
        <p:pic>
          <p:nvPicPr>
            <p:cNvPr id="994" name="image34.png">
              <a:extLst>
                <a:ext uri="{FF2B5EF4-FFF2-40B4-BE49-F238E27FC236}">
                  <a16:creationId xmlns:a16="http://schemas.microsoft.com/office/drawing/2014/main" id="{C722A9B0-4AE4-48B4-B3C0-5EB88A0A5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4256" y="908317"/>
              <a:ext cx="408432" cy="414528"/>
            </a:xfrm>
            <a:prstGeom prst="rect">
              <a:avLst/>
            </a:prstGeom>
          </p:spPr>
        </p:pic>
        <p:pic>
          <p:nvPicPr>
            <p:cNvPr id="995" name="image35.png">
              <a:extLst>
                <a:ext uri="{FF2B5EF4-FFF2-40B4-BE49-F238E27FC236}">
                  <a16:creationId xmlns:a16="http://schemas.microsoft.com/office/drawing/2014/main" id="{711FCA74-9434-4A00-B968-C432CC7C9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2120" y="1071283"/>
              <a:ext cx="259017" cy="109157"/>
            </a:xfrm>
            <a:prstGeom prst="rect">
              <a:avLst/>
            </a:prstGeom>
          </p:spPr>
        </p:pic>
      </p:grpSp>
      <p:grpSp>
        <p:nvGrpSpPr>
          <p:cNvPr id="172" name="Group 362">
            <a:extLst>
              <a:ext uri="{FF2B5EF4-FFF2-40B4-BE49-F238E27FC236}">
                <a16:creationId xmlns:a16="http://schemas.microsoft.com/office/drawing/2014/main" id="{72A2017F-7D71-4FE1-8301-43F361D2C1BE}"/>
              </a:ext>
            </a:extLst>
          </p:cNvPr>
          <p:cNvGrpSpPr/>
          <p:nvPr/>
        </p:nvGrpSpPr>
        <p:grpSpPr>
          <a:xfrm>
            <a:off x="9032743" y="3231192"/>
            <a:ext cx="1237343" cy="1316582"/>
            <a:chOff x="2069470" y="5113686"/>
            <a:chExt cx="1237343" cy="1316582"/>
          </a:xfrm>
        </p:grpSpPr>
        <p:sp>
          <p:nvSpPr>
            <p:cNvPr id="173" name="Regular Shape 363">
              <a:extLst>
                <a:ext uri="{FF2B5EF4-FFF2-40B4-BE49-F238E27FC236}">
                  <a16:creationId xmlns:a16="http://schemas.microsoft.com/office/drawing/2014/main" id="{433D2C0E-68AD-4E44-8E95-509C643ADB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89149" y="5194007"/>
              <a:ext cx="1275931" cy="1115289"/>
            </a:xfrm>
            <a:prstGeom prst="roundRect">
              <a:avLst>
                <a:gd name="adj" fmla="val 6833"/>
              </a:avLst>
            </a:prstGeom>
            <a:ln w="9525">
              <a:solidFill>
                <a:srgbClr val="00BF02"/>
              </a:solidFill>
            </a:ln>
          </p:spPr>
        </p:sp>
        <p:sp>
          <p:nvSpPr>
            <p:cNvPr id="174" name="Regular Shape 364">
              <a:extLst>
                <a:ext uri="{FF2B5EF4-FFF2-40B4-BE49-F238E27FC236}">
                  <a16:creationId xmlns:a16="http://schemas.microsoft.com/office/drawing/2014/main" id="{DA2C1964-26C5-42AC-BBA6-FB8604B86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7452" y="6248811"/>
              <a:ext cx="518833" cy="149555"/>
            </a:xfrm>
            <a:prstGeom prst="rect">
              <a:avLst/>
            </a:prstGeom>
            <a:solidFill>
              <a:srgbClr val="00BF02"/>
            </a:solidFill>
            <a:ln w="19939"/>
          </p:spPr>
        </p:sp>
        <p:sp>
          <p:nvSpPr>
            <p:cNvPr id="175" name="Text Box 365">
              <a:extLst>
                <a:ext uri="{FF2B5EF4-FFF2-40B4-BE49-F238E27FC236}">
                  <a16:creationId xmlns:a16="http://schemas.microsoft.com/office/drawing/2014/main" id="{4CAA5415-1211-4640-8931-DFF76504C5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5506" y="6254297"/>
              <a:ext cx="601307" cy="175971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ts val="813"/>
                </a:lnSpc>
                <a:spcAft>
                  <a:spcPts val="763"/>
                </a:spcAft>
                <a:tabLst>
                  <a:tab pos="13" algn="l"/>
                </a:tabLst>
              </a:pPr>
              <a:r>
                <a:rPr sz="702" b="1" kern="2" dirty="0">
                  <a:solidFill>
                    <a:srgbClr val="FFFFFF">
                      <a:alpha val="100000"/>
                    </a:srgbClr>
                  </a:solidFill>
                </a:rPr>
                <a:t>НОВИНКА</a:t>
              </a:r>
            </a:p>
          </p:txBody>
        </p:sp>
      </p:grpSp>
      <p:sp>
        <p:nvSpPr>
          <p:cNvPr id="176" name="Regular Shape 363">
            <a:extLst>
              <a:ext uri="{FF2B5EF4-FFF2-40B4-BE49-F238E27FC236}">
                <a16:creationId xmlns:a16="http://schemas.microsoft.com/office/drawing/2014/main" id="{D8C7B05F-3D13-40AC-B791-A49F5731346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661844" y="5029821"/>
            <a:ext cx="1275931" cy="1115289"/>
          </a:xfrm>
          <a:prstGeom prst="roundRect">
            <a:avLst>
              <a:gd name="adj" fmla="val 6833"/>
            </a:avLst>
          </a:prstGeom>
          <a:ln w="9525">
            <a:solidFill>
              <a:srgbClr val="00BF02"/>
            </a:solidFill>
          </a:ln>
        </p:spPr>
      </p:sp>
      <p:sp>
        <p:nvSpPr>
          <p:cNvPr id="177" name="Regular Shape 364">
            <a:extLst>
              <a:ext uri="{FF2B5EF4-FFF2-40B4-BE49-F238E27FC236}">
                <a16:creationId xmlns:a16="http://schemas.microsoft.com/office/drawing/2014/main" id="{454455F0-497F-4FE9-9D46-7B9B0611A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0147" y="6084625"/>
            <a:ext cx="518833" cy="149555"/>
          </a:xfrm>
          <a:prstGeom prst="rect">
            <a:avLst/>
          </a:prstGeom>
          <a:solidFill>
            <a:srgbClr val="00BF02"/>
          </a:solidFill>
          <a:ln w="19939"/>
        </p:spPr>
      </p:sp>
      <p:sp>
        <p:nvSpPr>
          <p:cNvPr id="178" name="Text Box 365">
            <a:extLst>
              <a:ext uri="{FF2B5EF4-FFF2-40B4-BE49-F238E27FC236}">
                <a16:creationId xmlns:a16="http://schemas.microsoft.com/office/drawing/2014/main" id="{60369782-F326-4DD9-A969-294D60FDB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201" y="6090111"/>
            <a:ext cx="601307" cy="1759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813"/>
              </a:lnSpc>
              <a:spcAft>
                <a:spcPts val="763"/>
              </a:spcAft>
              <a:tabLst>
                <a:tab pos="13" algn="l"/>
              </a:tabLst>
            </a:pPr>
            <a:r>
              <a:rPr sz="702" b="1" kern="2" dirty="0">
                <a:solidFill>
                  <a:srgbClr val="FFFFFF">
                    <a:alpha val="100000"/>
                  </a:srgbClr>
                </a:solidFill>
              </a:rPr>
              <a:t>НОВИНКА</a:t>
            </a:r>
          </a:p>
        </p:txBody>
      </p:sp>
    </p:spTree>
    <p:extLst>
      <p:ext uri="{BB962C8B-B14F-4D97-AF65-F5344CB8AC3E}">
        <p14:creationId xmlns:p14="http://schemas.microsoft.com/office/powerpoint/2010/main" val="4217713723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3" name="Group 633"/>
          <p:cNvGrpSpPr/>
          <p:nvPr/>
        </p:nvGrpSpPr>
        <p:grpSpPr>
          <a:xfrm>
            <a:off x="8598805" y="137723"/>
            <a:ext cx="2508466" cy="851306"/>
            <a:chOff x="8720138" y="373075"/>
            <a:chExt cx="2508466" cy="851306"/>
          </a:xfrm>
        </p:grpSpPr>
        <p:pic>
          <p:nvPicPr>
            <p:cNvPr id="634" name="image383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0138" y="440068"/>
              <a:ext cx="722376" cy="617207"/>
            </a:xfrm>
            <a:prstGeom prst="rect">
              <a:avLst/>
            </a:prstGeom>
          </p:spPr>
        </p:pic>
        <p:grpSp>
          <p:nvGrpSpPr>
            <p:cNvPr id="635" name="Group 635"/>
            <p:cNvGrpSpPr/>
            <p:nvPr/>
          </p:nvGrpSpPr>
          <p:grpSpPr>
            <a:xfrm>
              <a:off x="9894049" y="373075"/>
              <a:ext cx="1334554" cy="851306"/>
              <a:chOff x="9894049" y="373075"/>
              <a:chExt cx="1334554" cy="851306"/>
            </a:xfrm>
          </p:grpSpPr>
          <p:pic>
            <p:nvPicPr>
              <p:cNvPr id="636" name="image384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94049" y="373063"/>
                <a:ext cx="1334554" cy="851294"/>
              </a:xfrm>
              <a:prstGeom prst="rect">
                <a:avLst/>
              </a:prstGeom>
            </p:spPr>
          </p:pic>
        </p:grpSp>
      </p:grpSp>
      <p:grpSp>
        <p:nvGrpSpPr>
          <p:cNvPr id="263" name="Group 248">
            <a:extLst>
              <a:ext uri="{FF2B5EF4-FFF2-40B4-BE49-F238E27FC236}">
                <a16:creationId xmlns:a16="http://schemas.microsoft.com/office/drawing/2014/main" id="{75C1EB1F-308B-46AD-AC7D-B11490443634}"/>
              </a:ext>
            </a:extLst>
          </p:cNvPr>
          <p:cNvGrpSpPr/>
          <p:nvPr/>
        </p:nvGrpSpPr>
        <p:grpSpPr>
          <a:xfrm>
            <a:off x="399320" y="0"/>
            <a:ext cx="11279975" cy="6075515"/>
            <a:chOff x="450621" y="-345224"/>
            <a:chExt cx="11279975" cy="6075515"/>
          </a:xfrm>
        </p:grpSpPr>
        <p:grpSp>
          <p:nvGrpSpPr>
            <p:cNvPr id="264" name="Group 249">
              <a:extLst>
                <a:ext uri="{FF2B5EF4-FFF2-40B4-BE49-F238E27FC236}">
                  <a16:creationId xmlns:a16="http://schemas.microsoft.com/office/drawing/2014/main" id="{083251BA-28A9-4A1F-ACC2-BD77046E6057}"/>
                </a:ext>
              </a:extLst>
            </p:cNvPr>
            <p:cNvGrpSpPr/>
            <p:nvPr/>
          </p:nvGrpSpPr>
          <p:grpSpPr>
            <a:xfrm>
              <a:off x="450634" y="4236364"/>
              <a:ext cx="10279444" cy="1493926"/>
              <a:chOff x="450634" y="4236364"/>
              <a:chExt cx="10279444" cy="1493926"/>
            </a:xfrm>
          </p:grpSpPr>
          <p:sp>
            <p:nvSpPr>
              <p:cNvPr id="272" name="Freeform 250">
                <a:extLst>
                  <a:ext uri="{FF2B5EF4-FFF2-40B4-BE49-F238E27FC236}">
                    <a16:creationId xmlns:a16="http://schemas.microsoft.com/office/drawing/2014/main" id="{6D6F80A7-A26A-4E3C-B986-0C86A8C251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634" y="4236352"/>
                <a:ext cx="10279444" cy="1493926"/>
              </a:xfrm>
              <a:custGeom>
                <a:avLst/>
                <a:gdLst/>
                <a:ahLst/>
                <a:cxnLst/>
                <a:rect l="0" t="0" r="r" b="b"/>
                <a:pathLst>
                  <a:path w="809405" h="117632">
                    <a:moveTo>
                      <a:pt x="809405" y="58816"/>
                    </a:moveTo>
                    <a:cubicBezTo>
                      <a:pt x="809405" y="26351"/>
                      <a:pt x="783054" y="0"/>
                      <a:pt x="750589" y="0"/>
                    </a:cubicBez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lnTo>
                      <a:pt x="0" y="58816"/>
                    </a:lnTo>
                    <a:cubicBezTo>
                      <a:pt x="0" y="91281"/>
                      <a:pt x="26351" y="117632"/>
                      <a:pt x="58816" y="117632"/>
                    </a:cubicBezTo>
                    <a:lnTo>
                      <a:pt x="750589" y="117632"/>
                    </a:lnTo>
                    <a:cubicBezTo>
                      <a:pt x="783054" y="117632"/>
                      <a:pt x="809405" y="91281"/>
                      <a:pt x="809405" y="58816"/>
                    </a:cubicBezTo>
                  </a:path>
                </a:pathLst>
              </a:custGeom>
              <a:solidFill>
                <a:srgbClr val="F4F4F4"/>
              </a:solidFill>
              <a:ln w="6223"/>
            </p:spPr>
          </p:sp>
        </p:grpSp>
        <p:grpSp>
          <p:nvGrpSpPr>
            <p:cNvPr id="265" name="Group 251">
              <a:extLst>
                <a:ext uri="{FF2B5EF4-FFF2-40B4-BE49-F238E27FC236}">
                  <a16:creationId xmlns:a16="http://schemas.microsoft.com/office/drawing/2014/main" id="{C7DF4B9F-467E-41E1-A016-B49EED73ADD6}"/>
                </a:ext>
              </a:extLst>
            </p:cNvPr>
            <p:cNvGrpSpPr/>
            <p:nvPr/>
          </p:nvGrpSpPr>
          <p:grpSpPr>
            <a:xfrm>
              <a:off x="450634" y="2500998"/>
              <a:ext cx="11279962" cy="1493926"/>
              <a:chOff x="450634" y="2500998"/>
              <a:chExt cx="11279962" cy="1493926"/>
            </a:xfrm>
          </p:grpSpPr>
          <p:sp>
            <p:nvSpPr>
              <p:cNvPr id="271" name="Freeform 252">
                <a:extLst>
                  <a:ext uri="{FF2B5EF4-FFF2-40B4-BE49-F238E27FC236}">
                    <a16:creationId xmlns:a16="http://schemas.microsoft.com/office/drawing/2014/main" id="{CF3B82DD-D9EC-45FC-852E-6EC91016E1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634" y="2500998"/>
                <a:ext cx="11279950" cy="1493926"/>
              </a:xfrm>
              <a:custGeom>
                <a:avLst/>
                <a:gdLst/>
                <a:ahLst/>
                <a:cxnLst/>
                <a:rect l="0" t="0" r="r" b="b"/>
                <a:pathLst>
                  <a:path w="888186" h="117632">
                    <a:moveTo>
                      <a:pt x="888186" y="58816"/>
                    </a:moveTo>
                    <a:cubicBezTo>
                      <a:pt x="888186" y="26351"/>
                      <a:pt x="861834" y="0"/>
                      <a:pt x="829370" y="0"/>
                    </a:cubicBezTo>
                    <a:lnTo>
                      <a:pt x="58816" y="0"/>
                    </a:lnTo>
                    <a:cubicBezTo>
                      <a:pt x="26351" y="0"/>
                      <a:pt x="0" y="26351"/>
                      <a:pt x="0" y="58816"/>
                    </a:cubicBezTo>
                    <a:lnTo>
                      <a:pt x="0" y="117632"/>
                    </a:lnTo>
                    <a:cubicBezTo>
                      <a:pt x="0" y="117632"/>
                      <a:pt x="0" y="117632"/>
                      <a:pt x="0" y="117632"/>
                    </a:cubicBezTo>
                    <a:lnTo>
                      <a:pt x="829370" y="117632"/>
                    </a:lnTo>
                    <a:cubicBezTo>
                      <a:pt x="861834" y="117632"/>
                      <a:pt x="888186" y="91281"/>
                      <a:pt x="888186" y="58816"/>
                    </a:cubicBezTo>
                  </a:path>
                </a:pathLst>
              </a:custGeom>
              <a:solidFill>
                <a:srgbClr val="F4F4F4"/>
              </a:solidFill>
              <a:ln w="6223"/>
            </p:spPr>
          </p:sp>
        </p:grpSp>
        <p:sp>
          <p:nvSpPr>
            <p:cNvPr id="266" name="Regular Shape 253">
              <a:extLst>
                <a:ext uri="{FF2B5EF4-FFF2-40B4-BE49-F238E27FC236}">
                  <a16:creationId xmlns:a16="http://schemas.microsoft.com/office/drawing/2014/main" id="{959D0C96-5611-43DF-9DFA-33DBC5BA18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>
              <a:off x="450609" y="3554057"/>
              <a:ext cx="1531811" cy="907860"/>
            </a:xfrm>
            <a:prstGeom prst="rect">
              <a:avLst/>
            </a:prstGeom>
            <a:solidFill>
              <a:srgbClr val="F4F4F4"/>
            </a:solidFill>
            <a:ln w="6223"/>
          </p:spPr>
        </p:sp>
        <p:grpSp>
          <p:nvGrpSpPr>
            <p:cNvPr id="267" name="Group 254">
              <a:extLst>
                <a:ext uri="{FF2B5EF4-FFF2-40B4-BE49-F238E27FC236}">
                  <a16:creationId xmlns:a16="http://schemas.microsoft.com/office/drawing/2014/main" id="{52458212-209E-48CA-8CB4-6E6A7F294036}"/>
                </a:ext>
              </a:extLst>
            </p:cNvPr>
            <p:cNvGrpSpPr/>
            <p:nvPr/>
          </p:nvGrpSpPr>
          <p:grpSpPr>
            <a:xfrm>
              <a:off x="450621" y="749224"/>
              <a:ext cx="11279962" cy="1493926"/>
              <a:chOff x="450621" y="749224"/>
              <a:chExt cx="11279962" cy="1493926"/>
            </a:xfrm>
          </p:grpSpPr>
          <p:sp>
            <p:nvSpPr>
              <p:cNvPr id="270" name="Freeform 255">
                <a:extLst>
                  <a:ext uri="{FF2B5EF4-FFF2-40B4-BE49-F238E27FC236}">
                    <a16:creationId xmlns:a16="http://schemas.microsoft.com/office/drawing/2014/main" id="{69632DAD-2D17-4C45-B433-E6C310DA85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609" y="749211"/>
                <a:ext cx="11279950" cy="1493926"/>
              </a:xfrm>
              <a:custGeom>
                <a:avLst/>
                <a:gdLst/>
                <a:ahLst/>
                <a:cxnLst/>
                <a:rect l="0" t="0" r="r" b="b"/>
                <a:pathLst>
                  <a:path w="888186" h="117632">
                    <a:moveTo>
                      <a:pt x="888186" y="58816"/>
                    </a:moveTo>
                    <a:cubicBezTo>
                      <a:pt x="888186" y="26351"/>
                      <a:pt x="861834" y="0"/>
                      <a:pt x="829370" y="0"/>
                    </a:cubicBez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lnTo>
                      <a:pt x="0" y="58816"/>
                    </a:lnTo>
                    <a:cubicBezTo>
                      <a:pt x="0" y="91281"/>
                      <a:pt x="26351" y="117632"/>
                      <a:pt x="58816" y="117632"/>
                    </a:cubicBezTo>
                    <a:lnTo>
                      <a:pt x="829370" y="117632"/>
                    </a:lnTo>
                    <a:cubicBezTo>
                      <a:pt x="861834" y="117632"/>
                      <a:pt x="888186" y="91281"/>
                      <a:pt x="888186" y="58816"/>
                    </a:cubicBezTo>
                  </a:path>
                </a:pathLst>
              </a:custGeom>
              <a:solidFill>
                <a:srgbClr val="F4F4F4"/>
              </a:solidFill>
              <a:ln w="6223"/>
            </p:spPr>
          </p:sp>
        </p:grpSp>
        <p:sp>
          <p:nvSpPr>
            <p:cNvPr id="268" name="Regular Shape 256">
              <a:extLst>
                <a:ext uri="{FF2B5EF4-FFF2-40B4-BE49-F238E27FC236}">
                  <a16:creationId xmlns:a16="http://schemas.microsoft.com/office/drawing/2014/main" id="{0B1B39DA-3F32-43A6-9C10-3BFD9DD2581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0041928" y="1567764"/>
              <a:ext cx="1845488" cy="1531811"/>
            </a:xfrm>
            <a:prstGeom prst="rect">
              <a:avLst/>
            </a:prstGeom>
            <a:solidFill>
              <a:srgbClr val="F4F4F4"/>
            </a:solidFill>
            <a:ln w="6223"/>
          </p:spPr>
        </p:sp>
        <p:sp>
          <p:nvSpPr>
            <p:cNvPr id="269" name="Regular Shape 257">
              <a:extLst>
                <a:ext uri="{FF2B5EF4-FFF2-40B4-BE49-F238E27FC236}">
                  <a16:creationId xmlns:a16="http://schemas.microsoft.com/office/drawing/2014/main" id="{94C4E10F-92F7-4AD3-880F-75E2BD3352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>
              <a:off x="450596" y="-345211"/>
              <a:ext cx="1531811" cy="1118248"/>
            </a:xfrm>
            <a:prstGeom prst="rect">
              <a:avLst/>
            </a:prstGeom>
            <a:solidFill>
              <a:srgbClr val="F4F4F4"/>
            </a:solidFill>
            <a:ln w="6223"/>
          </p:spPr>
        </p:sp>
      </p:grpSp>
      <p:pic>
        <p:nvPicPr>
          <p:cNvPr id="273" name="image159.png">
            <a:extLst>
              <a:ext uri="{FF2B5EF4-FFF2-40B4-BE49-F238E27FC236}">
                <a16:creationId xmlns:a16="http://schemas.microsoft.com/office/drawing/2014/main" id="{05D92AD5-1DE6-4199-B3F7-556E4F0F4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54" y="1496009"/>
            <a:ext cx="652272" cy="975360"/>
          </a:xfrm>
          <a:prstGeom prst="rect">
            <a:avLst/>
          </a:prstGeom>
        </p:spPr>
      </p:pic>
      <p:sp>
        <p:nvSpPr>
          <p:cNvPr id="274" name="Regular Shape 264">
            <a:extLst>
              <a:ext uri="{FF2B5EF4-FFF2-40B4-BE49-F238E27FC236}">
                <a16:creationId xmlns:a16="http://schemas.microsoft.com/office/drawing/2014/main" id="{9042F2BD-A46F-4A08-A251-4C06F5B1B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667" y="706780"/>
            <a:ext cx="236017" cy="101143"/>
          </a:xfrm>
          <a:prstGeom prst="rect">
            <a:avLst/>
          </a:prstGeom>
          <a:solidFill>
            <a:srgbClr val="F4F4F4"/>
          </a:solidFill>
          <a:ln w="6363"/>
        </p:spPr>
      </p:sp>
      <p:sp>
        <p:nvSpPr>
          <p:cNvPr id="275" name="Text Box 265">
            <a:extLst>
              <a:ext uri="{FF2B5EF4-FFF2-40B4-BE49-F238E27FC236}">
                <a16:creationId xmlns:a16="http://schemas.microsoft.com/office/drawing/2014/main" id="{C6B4AC27-CE6C-4C9C-831A-415C0FCBC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2378" y="1372781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28</a:t>
            </a:r>
          </a:p>
        </p:txBody>
      </p:sp>
      <p:sp>
        <p:nvSpPr>
          <p:cNvPr id="276" name="Text Box 266">
            <a:extLst>
              <a:ext uri="{FF2B5EF4-FFF2-40B4-BE49-F238E27FC236}">
                <a16:creationId xmlns:a16="http://schemas.microsoft.com/office/drawing/2014/main" id="{625CDD6F-973E-46D4-9831-BBC08DDB5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6269" y="1372781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29</a:t>
            </a:r>
          </a:p>
        </p:txBody>
      </p:sp>
      <p:pic>
        <p:nvPicPr>
          <p:cNvPr id="277" name="image164.png">
            <a:extLst>
              <a:ext uri="{FF2B5EF4-FFF2-40B4-BE49-F238E27FC236}">
                <a16:creationId xmlns:a16="http://schemas.microsoft.com/office/drawing/2014/main" id="{B7DDA71A-09BB-4EEB-B719-972031BFD1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4" y="3278835"/>
            <a:ext cx="810768" cy="993648"/>
          </a:xfrm>
          <a:prstGeom prst="rect">
            <a:avLst/>
          </a:prstGeom>
        </p:spPr>
      </p:pic>
      <p:grpSp>
        <p:nvGrpSpPr>
          <p:cNvPr id="278" name="Group 274">
            <a:extLst>
              <a:ext uri="{FF2B5EF4-FFF2-40B4-BE49-F238E27FC236}">
                <a16:creationId xmlns:a16="http://schemas.microsoft.com/office/drawing/2014/main" id="{6A1D1B9A-1F10-4CD4-9388-53B24DC25624}"/>
              </a:ext>
            </a:extLst>
          </p:cNvPr>
          <p:cNvGrpSpPr/>
          <p:nvPr/>
        </p:nvGrpSpPr>
        <p:grpSpPr>
          <a:xfrm>
            <a:off x="704768" y="3089654"/>
            <a:ext cx="981456" cy="1127760"/>
            <a:chOff x="4395216" y="908317"/>
            <a:chExt cx="981456" cy="1127760"/>
          </a:xfrm>
        </p:grpSpPr>
        <p:pic>
          <p:nvPicPr>
            <p:cNvPr id="279" name="image165.png">
              <a:extLst>
                <a:ext uri="{FF2B5EF4-FFF2-40B4-BE49-F238E27FC236}">
                  <a16:creationId xmlns:a16="http://schemas.microsoft.com/office/drawing/2014/main" id="{A4B7AB83-7CB8-4501-84EC-B3202EE3C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1040" y="1280173"/>
              <a:ext cx="865632" cy="652272"/>
            </a:xfrm>
            <a:prstGeom prst="rect">
              <a:avLst/>
            </a:prstGeom>
          </p:spPr>
        </p:pic>
        <p:pic>
          <p:nvPicPr>
            <p:cNvPr id="280" name="image166.png">
              <a:extLst>
                <a:ext uri="{FF2B5EF4-FFF2-40B4-BE49-F238E27FC236}">
                  <a16:creationId xmlns:a16="http://schemas.microsoft.com/office/drawing/2014/main" id="{E8000D5D-4A95-414E-85F7-CA015B6CF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4672" y="1170445"/>
              <a:ext cx="652272" cy="865632"/>
            </a:xfrm>
            <a:prstGeom prst="rect">
              <a:avLst/>
            </a:prstGeom>
          </p:spPr>
        </p:pic>
        <p:grpSp>
          <p:nvGrpSpPr>
            <p:cNvPr id="281" name="Group 277">
              <a:extLst>
                <a:ext uri="{FF2B5EF4-FFF2-40B4-BE49-F238E27FC236}">
                  <a16:creationId xmlns:a16="http://schemas.microsoft.com/office/drawing/2014/main" id="{1A5981A0-2522-43C2-B079-EB3C330B0994}"/>
                </a:ext>
              </a:extLst>
            </p:cNvPr>
            <p:cNvGrpSpPr/>
            <p:nvPr/>
          </p:nvGrpSpPr>
          <p:grpSpPr>
            <a:xfrm>
              <a:off x="4395216" y="914413"/>
              <a:ext cx="402336" cy="408432"/>
              <a:chOff x="4395216" y="914413"/>
              <a:chExt cx="402336" cy="408432"/>
            </a:xfrm>
          </p:grpSpPr>
          <p:pic>
            <p:nvPicPr>
              <p:cNvPr id="283" name="image167.png">
                <a:extLst>
                  <a:ext uri="{FF2B5EF4-FFF2-40B4-BE49-F238E27FC236}">
                    <a16:creationId xmlns:a16="http://schemas.microsoft.com/office/drawing/2014/main" id="{6B110D7E-C689-4E71-81F7-A4D5359A75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95216" y="914413"/>
                <a:ext cx="402336" cy="408432"/>
              </a:xfrm>
              <a:prstGeom prst="rect">
                <a:avLst/>
              </a:prstGeom>
            </p:spPr>
          </p:pic>
        </p:grpSp>
        <p:pic>
          <p:nvPicPr>
            <p:cNvPr id="282" name="image168.png">
              <a:extLst>
                <a:ext uri="{FF2B5EF4-FFF2-40B4-BE49-F238E27FC236}">
                  <a16:creationId xmlns:a16="http://schemas.microsoft.com/office/drawing/2014/main" id="{A519826C-2F93-4180-A166-8ABC1BD4C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5216" y="908317"/>
              <a:ext cx="981456" cy="231648"/>
            </a:xfrm>
            <a:prstGeom prst="rect">
              <a:avLst/>
            </a:prstGeom>
          </p:spPr>
        </p:pic>
      </p:grpSp>
      <p:sp>
        <p:nvSpPr>
          <p:cNvPr id="284" name="Text Box 280">
            <a:extLst>
              <a:ext uri="{FF2B5EF4-FFF2-40B4-BE49-F238E27FC236}">
                <a16:creationId xmlns:a16="http://schemas.microsoft.com/office/drawing/2014/main" id="{18AD9952-9566-4408-A0AC-2372E7900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3198" y="1372781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30</a:t>
            </a:r>
          </a:p>
        </p:txBody>
      </p:sp>
      <p:sp>
        <p:nvSpPr>
          <p:cNvPr id="285" name="Text Box 281">
            <a:extLst>
              <a:ext uri="{FF2B5EF4-FFF2-40B4-BE49-F238E27FC236}">
                <a16:creationId xmlns:a16="http://schemas.microsoft.com/office/drawing/2014/main" id="{3AA11856-9C71-43A8-B45D-040D538B6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1476" y="1372781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31</a:t>
            </a:r>
          </a:p>
        </p:txBody>
      </p:sp>
      <p:sp>
        <p:nvSpPr>
          <p:cNvPr id="286" name="Text Box 283">
            <a:extLst>
              <a:ext uri="{FF2B5EF4-FFF2-40B4-BE49-F238E27FC236}">
                <a16:creationId xmlns:a16="http://schemas.microsoft.com/office/drawing/2014/main" id="{CF830231-FE75-432E-BB1F-AB08E0905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1893" y="1372781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32</a:t>
            </a:r>
          </a:p>
        </p:txBody>
      </p:sp>
      <p:pic>
        <p:nvPicPr>
          <p:cNvPr id="287" name="image174.png">
            <a:extLst>
              <a:ext uri="{FF2B5EF4-FFF2-40B4-BE49-F238E27FC236}">
                <a16:creationId xmlns:a16="http://schemas.microsoft.com/office/drawing/2014/main" id="{A216ADF4-F27A-48D7-BE08-B83E9C4BEC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424" y="5005039"/>
            <a:ext cx="708756" cy="1018032"/>
          </a:xfrm>
          <a:prstGeom prst="rect">
            <a:avLst/>
          </a:prstGeom>
        </p:spPr>
      </p:pic>
      <p:sp>
        <p:nvSpPr>
          <p:cNvPr id="288" name="Text Box 291">
            <a:extLst>
              <a:ext uri="{FF2B5EF4-FFF2-40B4-BE49-F238E27FC236}">
                <a16:creationId xmlns:a16="http://schemas.microsoft.com/office/drawing/2014/main" id="{F031247C-29A5-46D3-8F6B-42E8C736B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9625" y="1372781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33</a:t>
            </a:r>
          </a:p>
        </p:txBody>
      </p:sp>
      <p:grpSp>
        <p:nvGrpSpPr>
          <p:cNvPr id="289" name="Group 299">
            <a:extLst>
              <a:ext uri="{FF2B5EF4-FFF2-40B4-BE49-F238E27FC236}">
                <a16:creationId xmlns:a16="http://schemas.microsoft.com/office/drawing/2014/main" id="{58AF384E-9726-4E75-968F-7777BE2C4932}"/>
              </a:ext>
            </a:extLst>
          </p:cNvPr>
          <p:cNvGrpSpPr/>
          <p:nvPr/>
        </p:nvGrpSpPr>
        <p:grpSpPr>
          <a:xfrm>
            <a:off x="4401379" y="4903767"/>
            <a:ext cx="987552" cy="414528"/>
            <a:chOff x="10418064" y="908317"/>
            <a:chExt cx="987552" cy="414528"/>
          </a:xfrm>
        </p:grpSpPr>
        <p:grpSp>
          <p:nvGrpSpPr>
            <p:cNvPr id="290" name="Group 302">
              <a:extLst>
                <a:ext uri="{FF2B5EF4-FFF2-40B4-BE49-F238E27FC236}">
                  <a16:creationId xmlns:a16="http://schemas.microsoft.com/office/drawing/2014/main" id="{B5D9E74C-669B-4154-8DCB-145414C2EC29}"/>
                </a:ext>
              </a:extLst>
            </p:cNvPr>
            <p:cNvGrpSpPr/>
            <p:nvPr/>
          </p:nvGrpSpPr>
          <p:grpSpPr>
            <a:xfrm>
              <a:off x="10418064" y="914413"/>
              <a:ext cx="408432" cy="408432"/>
              <a:chOff x="10418064" y="914413"/>
              <a:chExt cx="408432" cy="408432"/>
            </a:xfrm>
          </p:grpSpPr>
          <p:pic>
            <p:nvPicPr>
              <p:cNvPr id="292" name="image182.png">
                <a:extLst>
                  <a:ext uri="{FF2B5EF4-FFF2-40B4-BE49-F238E27FC236}">
                    <a16:creationId xmlns:a16="http://schemas.microsoft.com/office/drawing/2014/main" id="{CE699A59-26D6-4F7D-83C9-1F6B5063F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18064" y="914413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291" name="image183.png">
              <a:extLst>
                <a:ext uri="{FF2B5EF4-FFF2-40B4-BE49-F238E27FC236}">
                  <a16:creationId xmlns:a16="http://schemas.microsoft.com/office/drawing/2014/main" id="{5E32798B-1EDD-4D61-AAFA-9E713E529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18064" y="908317"/>
              <a:ext cx="987552" cy="231648"/>
            </a:xfrm>
            <a:prstGeom prst="rect">
              <a:avLst/>
            </a:prstGeom>
          </p:spPr>
        </p:pic>
      </p:grpSp>
      <p:sp>
        <p:nvSpPr>
          <p:cNvPr id="293" name="Text Box 305">
            <a:extLst>
              <a:ext uri="{FF2B5EF4-FFF2-40B4-BE49-F238E27FC236}">
                <a16:creationId xmlns:a16="http://schemas.microsoft.com/office/drawing/2014/main" id="{8AF3B92F-31FE-4C92-922A-480D3F582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7798" y="3120606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34</a:t>
            </a:r>
          </a:p>
        </p:txBody>
      </p:sp>
      <p:sp>
        <p:nvSpPr>
          <p:cNvPr id="294" name="Text Box 307">
            <a:extLst>
              <a:ext uri="{FF2B5EF4-FFF2-40B4-BE49-F238E27FC236}">
                <a16:creationId xmlns:a16="http://schemas.microsoft.com/office/drawing/2014/main" id="{57E3A3DD-75DF-420F-8C33-719335C19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3701" y="3120606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35</a:t>
            </a:r>
          </a:p>
        </p:txBody>
      </p:sp>
      <p:sp>
        <p:nvSpPr>
          <p:cNvPr id="295" name="Text Box 314">
            <a:extLst>
              <a:ext uri="{FF2B5EF4-FFF2-40B4-BE49-F238E27FC236}">
                <a16:creationId xmlns:a16="http://schemas.microsoft.com/office/drawing/2014/main" id="{8E112BFD-F716-4CD7-B44D-9CA56006C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9977" y="3121355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37</a:t>
            </a:r>
          </a:p>
        </p:txBody>
      </p:sp>
      <p:sp>
        <p:nvSpPr>
          <p:cNvPr id="296" name="Text Box 315">
            <a:extLst>
              <a:ext uri="{FF2B5EF4-FFF2-40B4-BE49-F238E27FC236}">
                <a16:creationId xmlns:a16="http://schemas.microsoft.com/office/drawing/2014/main" id="{5F9AEBA8-47CA-4551-B66D-4E5549F3E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3869" y="3121355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38</a:t>
            </a:r>
          </a:p>
        </p:txBody>
      </p:sp>
      <p:sp>
        <p:nvSpPr>
          <p:cNvPr id="297" name="Text Box 323">
            <a:extLst>
              <a:ext uri="{FF2B5EF4-FFF2-40B4-BE49-F238E27FC236}">
                <a16:creationId xmlns:a16="http://schemas.microsoft.com/office/drawing/2014/main" id="{4E8D8042-ACD4-4DCE-B925-45711894F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0798" y="3121355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39</a:t>
            </a:r>
          </a:p>
        </p:txBody>
      </p:sp>
      <p:sp>
        <p:nvSpPr>
          <p:cNvPr id="298" name="Text Box 325">
            <a:extLst>
              <a:ext uri="{FF2B5EF4-FFF2-40B4-BE49-F238E27FC236}">
                <a16:creationId xmlns:a16="http://schemas.microsoft.com/office/drawing/2014/main" id="{B6FA6BD8-DF3B-4624-9207-5FC9910B9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9076" y="3121355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40</a:t>
            </a:r>
          </a:p>
        </p:txBody>
      </p:sp>
      <p:sp>
        <p:nvSpPr>
          <p:cNvPr id="299" name="Text Box 332">
            <a:extLst>
              <a:ext uri="{FF2B5EF4-FFF2-40B4-BE49-F238E27FC236}">
                <a16:creationId xmlns:a16="http://schemas.microsoft.com/office/drawing/2014/main" id="{F4C6EDC4-53AC-4949-9F32-30D1F2E77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9493" y="3121355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41</a:t>
            </a:r>
          </a:p>
        </p:txBody>
      </p:sp>
      <p:pic>
        <p:nvPicPr>
          <p:cNvPr id="300" name="image199.png">
            <a:extLst>
              <a:ext uri="{FF2B5EF4-FFF2-40B4-BE49-F238E27FC236}">
                <a16:creationId xmlns:a16="http://schemas.microsoft.com/office/drawing/2014/main" id="{D6CB1D5F-8703-4B68-B8C8-7B9393572D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608" y="3283300"/>
            <a:ext cx="719328" cy="963168"/>
          </a:xfrm>
          <a:prstGeom prst="rect">
            <a:avLst/>
          </a:prstGeom>
        </p:spPr>
      </p:pic>
      <p:sp>
        <p:nvSpPr>
          <p:cNvPr id="301" name="Text Box 334">
            <a:extLst>
              <a:ext uri="{FF2B5EF4-FFF2-40B4-BE49-F238E27FC236}">
                <a16:creationId xmlns:a16="http://schemas.microsoft.com/office/drawing/2014/main" id="{CA1F3833-3960-4A35-B5C1-C06646F6F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7225" y="3121355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42</a:t>
            </a:r>
          </a:p>
        </p:txBody>
      </p:sp>
      <p:grpSp>
        <p:nvGrpSpPr>
          <p:cNvPr id="302" name="Group 341">
            <a:extLst>
              <a:ext uri="{FF2B5EF4-FFF2-40B4-BE49-F238E27FC236}">
                <a16:creationId xmlns:a16="http://schemas.microsoft.com/office/drawing/2014/main" id="{D0DF17D1-2DD6-4388-A2F6-C9FA37D2017A}"/>
              </a:ext>
            </a:extLst>
          </p:cNvPr>
          <p:cNvGrpSpPr/>
          <p:nvPr/>
        </p:nvGrpSpPr>
        <p:grpSpPr>
          <a:xfrm>
            <a:off x="1813719" y="3108120"/>
            <a:ext cx="987552" cy="1127760"/>
            <a:chOff x="10466832" y="2657869"/>
            <a:chExt cx="987552" cy="1127760"/>
          </a:xfrm>
        </p:grpSpPr>
        <p:pic>
          <p:nvPicPr>
            <p:cNvPr id="303" name="image204.png">
              <a:extLst>
                <a:ext uri="{FF2B5EF4-FFF2-40B4-BE49-F238E27FC236}">
                  <a16:creationId xmlns:a16="http://schemas.microsoft.com/office/drawing/2014/main" id="{24F8A9C3-D92E-476B-8E7D-C4A4B3776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656" y="3029725"/>
              <a:ext cx="871728" cy="652272"/>
            </a:xfrm>
            <a:prstGeom prst="rect">
              <a:avLst/>
            </a:prstGeom>
          </p:spPr>
        </p:pic>
        <p:pic>
          <p:nvPicPr>
            <p:cNvPr id="336" name="image205.png">
              <a:extLst>
                <a:ext uri="{FF2B5EF4-FFF2-40B4-BE49-F238E27FC236}">
                  <a16:creationId xmlns:a16="http://schemas.microsoft.com/office/drawing/2014/main" id="{82EB56E9-C175-4B74-9BA4-F44E85B32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92384" y="2919997"/>
              <a:ext cx="652272" cy="865632"/>
            </a:xfrm>
            <a:prstGeom prst="rect">
              <a:avLst/>
            </a:prstGeom>
          </p:spPr>
        </p:pic>
        <p:grpSp>
          <p:nvGrpSpPr>
            <p:cNvPr id="337" name="Group 344">
              <a:extLst>
                <a:ext uri="{FF2B5EF4-FFF2-40B4-BE49-F238E27FC236}">
                  <a16:creationId xmlns:a16="http://schemas.microsoft.com/office/drawing/2014/main" id="{8ECABE6E-8DDD-4B3E-96B8-44BC154AEA8C}"/>
                </a:ext>
              </a:extLst>
            </p:cNvPr>
            <p:cNvGrpSpPr/>
            <p:nvPr/>
          </p:nvGrpSpPr>
          <p:grpSpPr>
            <a:xfrm>
              <a:off x="10466832" y="2663965"/>
              <a:ext cx="408432" cy="408432"/>
              <a:chOff x="10466832" y="2663965"/>
              <a:chExt cx="408432" cy="408432"/>
            </a:xfrm>
          </p:grpSpPr>
          <p:pic>
            <p:nvPicPr>
              <p:cNvPr id="339" name="image206.png">
                <a:extLst>
                  <a:ext uri="{FF2B5EF4-FFF2-40B4-BE49-F238E27FC236}">
                    <a16:creationId xmlns:a16="http://schemas.microsoft.com/office/drawing/2014/main" id="{5A28BE8F-782C-426E-8009-704B5D37EB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66832" y="2663965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338" name="image207.png">
              <a:extLst>
                <a:ext uri="{FF2B5EF4-FFF2-40B4-BE49-F238E27FC236}">
                  <a16:creationId xmlns:a16="http://schemas.microsoft.com/office/drawing/2014/main" id="{B848C321-23A8-4EF4-806F-42AAC1C21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6832" y="2657869"/>
              <a:ext cx="987552" cy="225552"/>
            </a:xfrm>
            <a:prstGeom prst="rect">
              <a:avLst/>
            </a:prstGeom>
          </p:spPr>
        </p:pic>
      </p:grpSp>
      <p:sp>
        <p:nvSpPr>
          <p:cNvPr id="340" name="Text Box 347">
            <a:extLst>
              <a:ext uri="{FF2B5EF4-FFF2-40B4-BE49-F238E27FC236}">
                <a16:creationId xmlns:a16="http://schemas.microsoft.com/office/drawing/2014/main" id="{7AC4186B-B86F-4A48-90C7-7673FEB86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3289" y="4895367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43</a:t>
            </a:r>
          </a:p>
        </p:txBody>
      </p:sp>
      <p:pic>
        <p:nvPicPr>
          <p:cNvPr id="341" name="image208.png">
            <a:extLst>
              <a:ext uri="{FF2B5EF4-FFF2-40B4-BE49-F238E27FC236}">
                <a16:creationId xmlns:a16="http://schemas.microsoft.com/office/drawing/2014/main" id="{67AC3DB2-B53D-4FAE-9051-C0557414E38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904" y="3289948"/>
            <a:ext cx="670560" cy="963168"/>
          </a:xfrm>
          <a:prstGeom prst="rect">
            <a:avLst/>
          </a:prstGeom>
        </p:spPr>
      </p:pic>
      <p:grpSp>
        <p:nvGrpSpPr>
          <p:cNvPr id="342" name="Group 349">
            <a:extLst>
              <a:ext uri="{FF2B5EF4-FFF2-40B4-BE49-F238E27FC236}">
                <a16:creationId xmlns:a16="http://schemas.microsoft.com/office/drawing/2014/main" id="{EE6310DA-2D6F-430C-A16B-1E7761D91891}"/>
              </a:ext>
            </a:extLst>
          </p:cNvPr>
          <p:cNvGrpSpPr/>
          <p:nvPr/>
        </p:nvGrpSpPr>
        <p:grpSpPr>
          <a:xfrm>
            <a:off x="7914776" y="3046108"/>
            <a:ext cx="981456" cy="1127760"/>
            <a:chOff x="2029968" y="4431805"/>
            <a:chExt cx="981456" cy="1127760"/>
          </a:xfrm>
        </p:grpSpPr>
        <p:pic>
          <p:nvPicPr>
            <p:cNvPr id="343" name="image209.png">
              <a:extLst>
                <a:ext uri="{FF2B5EF4-FFF2-40B4-BE49-F238E27FC236}">
                  <a16:creationId xmlns:a16="http://schemas.microsoft.com/office/drawing/2014/main" id="{E43C6C35-9074-40F9-84F5-9329D6DA1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5792" y="4803661"/>
              <a:ext cx="865632" cy="652272"/>
            </a:xfrm>
            <a:prstGeom prst="rect">
              <a:avLst/>
            </a:prstGeom>
          </p:spPr>
        </p:pic>
        <p:pic>
          <p:nvPicPr>
            <p:cNvPr id="344" name="image210.png">
              <a:extLst>
                <a:ext uri="{FF2B5EF4-FFF2-40B4-BE49-F238E27FC236}">
                  <a16:creationId xmlns:a16="http://schemas.microsoft.com/office/drawing/2014/main" id="{66307C9B-B9DF-4472-A1F0-F46E75F6B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520" y="4693933"/>
              <a:ext cx="652272" cy="865632"/>
            </a:xfrm>
            <a:prstGeom prst="rect">
              <a:avLst/>
            </a:prstGeom>
          </p:spPr>
        </p:pic>
        <p:grpSp>
          <p:nvGrpSpPr>
            <p:cNvPr id="345" name="Group 352">
              <a:extLst>
                <a:ext uri="{FF2B5EF4-FFF2-40B4-BE49-F238E27FC236}">
                  <a16:creationId xmlns:a16="http://schemas.microsoft.com/office/drawing/2014/main" id="{865C9718-8C59-43CF-8F73-8AC9D6A6DD1F}"/>
                </a:ext>
              </a:extLst>
            </p:cNvPr>
            <p:cNvGrpSpPr/>
            <p:nvPr/>
          </p:nvGrpSpPr>
          <p:grpSpPr>
            <a:xfrm>
              <a:off x="2029968" y="4437901"/>
              <a:ext cx="408432" cy="408432"/>
              <a:chOff x="2029968" y="4437901"/>
              <a:chExt cx="408432" cy="408432"/>
            </a:xfrm>
          </p:grpSpPr>
          <p:pic>
            <p:nvPicPr>
              <p:cNvPr id="347" name="image211.png">
                <a:extLst>
                  <a:ext uri="{FF2B5EF4-FFF2-40B4-BE49-F238E27FC236}">
                    <a16:creationId xmlns:a16="http://schemas.microsoft.com/office/drawing/2014/main" id="{14B1F653-1E42-411C-8E66-2D122D1537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29968" y="4437901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346" name="image212.png">
              <a:extLst>
                <a:ext uri="{FF2B5EF4-FFF2-40B4-BE49-F238E27FC236}">
                  <a16:creationId xmlns:a16="http://schemas.microsoft.com/office/drawing/2014/main" id="{AA62E53F-71F9-41EA-82DA-9457F5434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968" y="4431805"/>
              <a:ext cx="981456" cy="225552"/>
            </a:xfrm>
            <a:prstGeom prst="rect">
              <a:avLst/>
            </a:prstGeom>
          </p:spPr>
        </p:pic>
      </p:grpSp>
      <p:sp>
        <p:nvSpPr>
          <p:cNvPr id="348" name="Text Box 355">
            <a:extLst>
              <a:ext uri="{FF2B5EF4-FFF2-40B4-BE49-F238E27FC236}">
                <a16:creationId xmlns:a16="http://schemas.microsoft.com/office/drawing/2014/main" id="{EB681B6C-EB48-4A98-A9CC-F33488A73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9192" y="4895367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44</a:t>
            </a:r>
          </a:p>
        </p:txBody>
      </p:sp>
      <p:sp>
        <p:nvSpPr>
          <p:cNvPr id="349" name="Text Box 356">
            <a:extLst>
              <a:ext uri="{FF2B5EF4-FFF2-40B4-BE49-F238E27FC236}">
                <a16:creationId xmlns:a16="http://schemas.microsoft.com/office/drawing/2014/main" id="{5B256A88-EA1C-4A86-B657-80776B151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5580" y="3121368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36</a:t>
            </a:r>
          </a:p>
        </p:txBody>
      </p:sp>
      <p:pic>
        <p:nvPicPr>
          <p:cNvPr id="350" name="image213.png">
            <a:extLst>
              <a:ext uri="{FF2B5EF4-FFF2-40B4-BE49-F238E27FC236}">
                <a16:creationId xmlns:a16="http://schemas.microsoft.com/office/drawing/2014/main" id="{684827B4-4651-482C-8C4C-1A818F97EC6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154" y="1515757"/>
            <a:ext cx="719328" cy="1011936"/>
          </a:xfrm>
          <a:prstGeom prst="rect">
            <a:avLst/>
          </a:prstGeom>
        </p:spPr>
      </p:pic>
      <p:grpSp>
        <p:nvGrpSpPr>
          <p:cNvPr id="351" name="Group 364">
            <a:extLst>
              <a:ext uri="{FF2B5EF4-FFF2-40B4-BE49-F238E27FC236}">
                <a16:creationId xmlns:a16="http://schemas.microsoft.com/office/drawing/2014/main" id="{34B24179-AB3F-41DF-AC86-53C2C69F6119}"/>
              </a:ext>
            </a:extLst>
          </p:cNvPr>
          <p:cNvGrpSpPr/>
          <p:nvPr/>
        </p:nvGrpSpPr>
        <p:grpSpPr>
          <a:xfrm>
            <a:off x="9088161" y="1323721"/>
            <a:ext cx="987552" cy="1127760"/>
            <a:chOff x="3194304" y="2657869"/>
            <a:chExt cx="987552" cy="1127760"/>
          </a:xfrm>
        </p:grpSpPr>
        <p:pic>
          <p:nvPicPr>
            <p:cNvPr id="352" name="image218.png">
              <a:extLst>
                <a:ext uri="{FF2B5EF4-FFF2-40B4-BE49-F238E27FC236}">
                  <a16:creationId xmlns:a16="http://schemas.microsoft.com/office/drawing/2014/main" id="{194D46B8-D6D3-4370-BB6B-70EF7C04A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0128" y="3029725"/>
              <a:ext cx="871728" cy="652272"/>
            </a:xfrm>
            <a:prstGeom prst="rect">
              <a:avLst/>
            </a:prstGeom>
          </p:spPr>
        </p:pic>
        <p:pic>
          <p:nvPicPr>
            <p:cNvPr id="353" name="image219.png">
              <a:extLst>
                <a:ext uri="{FF2B5EF4-FFF2-40B4-BE49-F238E27FC236}">
                  <a16:creationId xmlns:a16="http://schemas.microsoft.com/office/drawing/2014/main" id="{34174D2D-2786-4FEC-AD82-498B770C3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56" y="2919997"/>
              <a:ext cx="652272" cy="865632"/>
            </a:xfrm>
            <a:prstGeom prst="rect">
              <a:avLst/>
            </a:prstGeom>
          </p:spPr>
        </p:pic>
        <p:grpSp>
          <p:nvGrpSpPr>
            <p:cNvPr id="354" name="Group 367">
              <a:extLst>
                <a:ext uri="{FF2B5EF4-FFF2-40B4-BE49-F238E27FC236}">
                  <a16:creationId xmlns:a16="http://schemas.microsoft.com/office/drawing/2014/main" id="{0818F75A-1040-4AC6-A0E7-4F2C55062958}"/>
                </a:ext>
              </a:extLst>
            </p:cNvPr>
            <p:cNvGrpSpPr/>
            <p:nvPr/>
          </p:nvGrpSpPr>
          <p:grpSpPr>
            <a:xfrm>
              <a:off x="3194304" y="2663965"/>
              <a:ext cx="408432" cy="408432"/>
              <a:chOff x="3194304" y="2663965"/>
              <a:chExt cx="408432" cy="408432"/>
            </a:xfrm>
          </p:grpSpPr>
          <p:pic>
            <p:nvPicPr>
              <p:cNvPr id="356" name="image220.png">
                <a:extLst>
                  <a:ext uri="{FF2B5EF4-FFF2-40B4-BE49-F238E27FC236}">
                    <a16:creationId xmlns:a16="http://schemas.microsoft.com/office/drawing/2014/main" id="{BD1D43A1-75AD-4BA9-9636-04572EC951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94304" y="2663965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355" name="image221.png">
              <a:extLst>
                <a:ext uri="{FF2B5EF4-FFF2-40B4-BE49-F238E27FC236}">
                  <a16:creationId xmlns:a16="http://schemas.microsoft.com/office/drawing/2014/main" id="{7D8ADAC4-508D-4342-B9A1-4AA409FF3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4304" y="2657869"/>
              <a:ext cx="987552" cy="225552"/>
            </a:xfrm>
            <a:prstGeom prst="rect">
              <a:avLst/>
            </a:prstGeom>
          </p:spPr>
        </p:pic>
      </p:grpSp>
      <p:sp>
        <p:nvSpPr>
          <p:cNvPr id="357" name="Text Box 372">
            <a:extLst>
              <a:ext uri="{FF2B5EF4-FFF2-40B4-BE49-F238E27FC236}">
                <a16:creationId xmlns:a16="http://schemas.microsoft.com/office/drawing/2014/main" id="{755FE444-A875-4D83-87CB-8BBFEA373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3388" y="4895354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45</a:t>
            </a:r>
          </a:p>
        </p:txBody>
      </p:sp>
      <p:sp>
        <p:nvSpPr>
          <p:cNvPr id="358" name="Text Box 379">
            <a:extLst>
              <a:ext uri="{FF2B5EF4-FFF2-40B4-BE49-F238E27FC236}">
                <a16:creationId xmlns:a16="http://schemas.microsoft.com/office/drawing/2014/main" id="{A386C375-E351-4B75-A4B3-133E65D83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3132" y="4849419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46</a:t>
            </a:r>
          </a:p>
        </p:txBody>
      </p:sp>
      <p:sp>
        <p:nvSpPr>
          <p:cNvPr id="359" name="Text Box 386">
            <a:extLst>
              <a:ext uri="{FF2B5EF4-FFF2-40B4-BE49-F238E27FC236}">
                <a16:creationId xmlns:a16="http://schemas.microsoft.com/office/drawing/2014/main" id="{622047BC-508D-4301-ACF6-C125C2B25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7023" y="4849419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47</a:t>
            </a:r>
          </a:p>
        </p:txBody>
      </p:sp>
      <p:sp>
        <p:nvSpPr>
          <p:cNvPr id="360" name="Text Box 393">
            <a:extLst>
              <a:ext uri="{FF2B5EF4-FFF2-40B4-BE49-F238E27FC236}">
                <a16:creationId xmlns:a16="http://schemas.microsoft.com/office/drawing/2014/main" id="{A5860E99-7CC9-43D3-BC2E-64A8E253E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3952" y="4849419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48</a:t>
            </a:r>
          </a:p>
        </p:txBody>
      </p:sp>
      <p:sp>
        <p:nvSpPr>
          <p:cNvPr id="361" name="Text Box 394">
            <a:extLst>
              <a:ext uri="{FF2B5EF4-FFF2-40B4-BE49-F238E27FC236}">
                <a16:creationId xmlns:a16="http://schemas.microsoft.com/office/drawing/2014/main" id="{B93F7DD4-7B8C-43A4-9351-101667B86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2230" y="4849419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49</a:t>
            </a:r>
          </a:p>
        </p:txBody>
      </p:sp>
      <p:sp>
        <p:nvSpPr>
          <p:cNvPr id="362" name="Text Box 401">
            <a:extLst>
              <a:ext uri="{FF2B5EF4-FFF2-40B4-BE49-F238E27FC236}">
                <a16:creationId xmlns:a16="http://schemas.microsoft.com/office/drawing/2014/main" id="{8C193349-F45B-4305-8DFF-B8A656C23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2647" y="4849419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50</a:t>
            </a:r>
          </a:p>
        </p:txBody>
      </p:sp>
      <p:pic>
        <p:nvPicPr>
          <p:cNvPr id="363" name="image240.png">
            <a:extLst>
              <a:ext uri="{FF2B5EF4-FFF2-40B4-BE49-F238E27FC236}">
                <a16:creationId xmlns:a16="http://schemas.microsoft.com/office/drawing/2014/main" id="{7D6BFB27-7A9C-4AA0-B4D0-0420C0B8643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27" y="5023165"/>
            <a:ext cx="707136" cy="1018032"/>
          </a:xfrm>
          <a:prstGeom prst="rect">
            <a:avLst/>
          </a:prstGeom>
        </p:spPr>
      </p:pic>
      <p:pic>
        <p:nvPicPr>
          <p:cNvPr id="364" name="image241.png">
            <a:extLst>
              <a:ext uri="{FF2B5EF4-FFF2-40B4-BE49-F238E27FC236}">
                <a16:creationId xmlns:a16="http://schemas.microsoft.com/office/drawing/2014/main" id="{BB2C882C-798F-427D-9364-BD584BD1591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716" y="3257245"/>
            <a:ext cx="786384" cy="981456"/>
          </a:xfrm>
          <a:prstGeom prst="rect">
            <a:avLst/>
          </a:prstGeom>
        </p:spPr>
      </p:pic>
      <p:grpSp>
        <p:nvGrpSpPr>
          <p:cNvPr id="365" name="Group 404">
            <a:extLst>
              <a:ext uri="{FF2B5EF4-FFF2-40B4-BE49-F238E27FC236}">
                <a16:creationId xmlns:a16="http://schemas.microsoft.com/office/drawing/2014/main" id="{59359EA0-9480-46F4-ACEC-5C073B9738CD}"/>
              </a:ext>
            </a:extLst>
          </p:cNvPr>
          <p:cNvGrpSpPr/>
          <p:nvPr/>
        </p:nvGrpSpPr>
        <p:grpSpPr>
          <a:xfrm>
            <a:off x="721870" y="4827980"/>
            <a:ext cx="987552" cy="1127760"/>
            <a:chOff x="5650992" y="2657869"/>
            <a:chExt cx="987552" cy="1127760"/>
          </a:xfrm>
        </p:grpSpPr>
        <p:pic>
          <p:nvPicPr>
            <p:cNvPr id="366" name="image242.png">
              <a:extLst>
                <a:ext uri="{FF2B5EF4-FFF2-40B4-BE49-F238E27FC236}">
                  <a16:creationId xmlns:a16="http://schemas.microsoft.com/office/drawing/2014/main" id="{3043F597-A368-4145-BE15-10F4ED5A6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2912" y="3029725"/>
              <a:ext cx="865632" cy="652272"/>
            </a:xfrm>
            <a:prstGeom prst="rect">
              <a:avLst/>
            </a:prstGeom>
          </p:spPr>
        </p:pic>
        <p:pic>
          <p:nvPicPr>
            <p:cNvPr id="367" name="image243.png">
              <a:extLst>
                <a:ext uri="{FF2B5EF4-FFF2-40B4-BE49-F238E27FC236}">
                  <a16:creationId xmlns:a16="http://schemas.microsoft.com/office/drawing/2014/main" id="{6D57BD05-72ED-4B7F-AAC6-482F6CDF4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6544" y="2919997"/>
              <a:ext cx="652272" cy="865632"/>
            </a:xfrm>
            <a:prstGeom prst="rect">
              <a:avLst/>
            </a:prstGeom>
          </p:spPr>
        </p:pic>
        <p:grpSp>
          <p:nvGrpSpPr>
            <p:cNvPr id="368" name="Group 407">
              <a:extLst>
                <a:ext uri="{FF2B5EF4-FFF2-40B4-BE49-F238E27FC236}">
                  <a16:creationId xmlns:a16="http://schemas.microsoft.com/office/drawing/2014/main" id="{AE5E3012-6E7E-4D41-B622-567798C12AB4}"/>
                </a:ext>
              </a:extLst>
            </p:cNvPr>
            <p:cNvGrpSpPr/>
            <p:nvPr/>
          </p:nvGrpSpPr>
          <p:grpSpPr>
            <a:xfrm>
              <a:off x="5657088" y="2663965"/>
              <a:ext cx="408432" cy="408432"/>
              <a:chOff x="5657088" y="2663965"/>
              <a:chExt cx="408432" cy="408432"/>
            </a:xfrm>
          </p:grpSpPr>
          <p:pic>
            <p:nvPicPr>
              <p:cNvPr id="370" name="image244.png">
                <a:extLst>
                  <a:ext uri="{FF2B5EF4-FFF2-40B4-BE49-F238E27FC236}">
                    <a16:creationId xmlns:a16="http://schemas.microsoft.com/office/drawing/2014/main" id="{98F38F26-A1AD-4D87-AF4C-722CC26EC1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57088" y="2663965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369" name="image245.png">
              <a:extLst>
                <a:ext uri="{FF2B5EF4-FFF2-40B4-BE49-F238E27FC236}">
                  <a16:creationId xmlns:a16="http://schemas.microsoft.com/office/drawing/2014/main" id="{A9C0CAF1-E845-4729-83BA-7C6006D1A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0992" y="2657869"/>
              <a:ext cx="987552" cy="225552"/>
            </a:xfrm>
            <a:prstGeom prst="rect">
              <a:avLst/>
            </a:prstGeom>
          </p:spPr>
        </p:pic>
      </p:grpSp>
      <p:grpSp>
        <p:nvGrpSpPr>
          <p:cNvPr id="371" name="Group 410">
            <a:extLst>
              <a:ext uri="{FF2B5EF4-FFF2-40B4-BE49-F238E27FC236}">
                <a16:creationId xmlns:a16="http://schemas.microsoft.com/office/drawing/2014/main" id="{2B935094-05C2-405C-8462-3D48A2DD5455}"/>
              </a:ext>
            </a:extLst>
          </p:cNvPr>
          <p:cNvGrpSpPr/>
          <p:nvPr/>
        </p:nvGrpSpPr>
        <p:grpSpPr>
          <a:xfrm>
            <a:off x="3098452" y="3007309"/>
            <a:ext cx="987552" cy="1127760"/>
            <a:chOff x="8058912" y="2657869"/>
            <a:chExt cx="987552" cy="1127760"/>
          </a:xfrm>
        </p:grpSpPr>
        <p:pic>
          <p:nvPicPr>
            <p:cNvPr id="372" name="image246.png">
              <a:extLst>
                <a:ext uri="{FF2B5EF4-FFF2-40B4-BE49-F238E27FC236}">
                  <a16:creationId xmlns:a16="http://schemas.microsoft.com/office/drawing/2014/main" id="{1AC50E55-8803-4EA9-B5FF-CA8C370AF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4736" y="3029725"/>
              <a:ext cx="871728" cy="652272"/>
            </a:xfrm>
            <a:prstGeom prst="rect">
              <a:avLst/>
            </a:prstGeom>
          </p:spPr>
        </p:pic>
        <p:pic>
          <p:nvPicPr>
            <p:cNvPr id="373" name="image247.png">
              <a:extLst>
                <a:ext uri="{FF2B5EF4-FFF2-40B4-BE49-F238E27FC236}">
                  <a16:creationId xmlns:a16="http://schemas.microsoft.com/office/drawing/2014/main" id="{D2BB2F3C-8215-4F23-AB92-B6968F34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4464" y="2919997"/>
              <a:ext cx="652272" cy="865632"/>
            </a:xfrm>
            <a:prstGeom prst="rect">
              <a:avLst/>
            </a:prstGeom>
          </p:spPr>
        </p:pic>
        <p:grpSp>
          <p:nvGrpSpPr>
            <p:cNvPr id="374" name="Group 413">
              <a:extLst>
                <a:ext uri="{FF2B5EF4-FFF2-40B4-BE49-F238E27FC236}">
                  <a16:creationId xmlns:a16="http://schemas.microsoft.com/office/drawing/2014/main" id="{82CF1A36-E035-4DFA-83AF-F9EEA1DC2487}"/>
                </a:ext>
              </a:extLst>
            </p:cNvPr>
            <p:cNvGrpSpPr/>
            <p:nvPr/>
          </p:nvGrpSpPr>
          <p:grpSpPr>
            <a:xfrm>
              <a:off x="8058912" y="2663965"/>
              <a:ext cx="408432" cy="408432"/>
              <a:chOff x="8058912" y="2663965"/>
              <a:chExt cx="408432" cy="408432"/>
            </a:xfrm>
          </p:grpSpPr>
          <p:pic>
            <p:nvPicPr>
              <p:cNvPr id="376" name="image248.png">
                <a:extLst>
                  <a:ext uri="{FF2B5EF4-FFF2-40B4-BE49-F238E27FC236}">
                    <a16:creationId xmlns:a16="http://schemas.microsoft.com/office/drawing/2014/main" id="{22E9D3C5-E0F8-4BFA-A080-EFDE5D8FF1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58912" y="2663965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375" name="image249.png">
              <a:extLst>
                <a:ext uri="{FF2B5EF4-FFF2-40B4-BE49-F238E27FC236}">
                  <a16:creationId xmlns:a16="http://schemas.microsoft.com/office/drawing/2014/main" id="{9C92A110-113C-418D-8083-4D7F4394C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8912" y="2657869"/>
              <a:ext cx="987552" cy="225552"/>
            </a:xfrm>
            <a:prstGeom prst="rect">
              <a:avLst/>
            </a:prstGeom>
          </p:spPr>
        </p:pic>
      </p:grpSp>
      <p:sp>
        <p:nvSpPr>
          <p:cNvPr id="377" name="Text Box 423">
            <a:extLst>
              <a:ext uri="{FF2B5EF4-FFF2-40B4-BE49-F238E27FC236}">
                <a16:creationId xmlns:a16="http://schemas.microsoft.com/office/drawing/2014/main" id="{A8CAE062-9C26-4655-96D8-2D91EEE62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1242" y="1404975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25</a:t>
            </a:r>
          </a:p>
        </p:txBody>
      </p:sp>
      <p:sp>
        <p:nvSpPr>
          <p:cNvPr id="378" name="Text Box 424">
            <a:extLst>
              <a:ext uri="{FF2B5EF4-FFF2-40B4-BE49-F238E27FC236}">
                <a16:creationId xmlns:a16="http://schemas.microsoft.com/office/drawing/2014/main" id="{0A5141C7-8CF9-4C8B-AF05-B91D4D8DC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7145" y="1404975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26</a:t>
            </a:r>
          </a:p>
        </p:txBody>
      </p:sp>
      <p:sp>
        <p:nvSpPr>
          <p:cNvPr id="379" name="Text Box 432">
            <a:extLst>
              <a:ext uri="{FF2B5EF4-FFF2-40B4-BE49-F238E27FC236}">
                <a16:creationId xmlns:a16="http://schemas.microsoft.com/office/drawing/2014/main" id="{9DCF3278-61BA-418B-835F-B42045AD7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341" y="1404963"/>
            <a:ext cx="327762" cy="182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290" marR="45276" indent="0" algn="r">
              <a:lnSpc>
                <a:spcPct val="113484"/>
              </a:lnSpc>
              <a:spcAft>
                <a:spcPts val="0"/>
              </a:spcAft>
              <a:tabLst>
                <a:tab pos="138290" algn="l"/>
              </a:tabLst>
            </a:pPr>
            <a:r>
              <a:rPr sz="890" b="1" kern="2" spc="-25">
                <a:latin typeface="Noto Sans"/>
              </a:rPr>
              <a:t>27</a:t>
            </a:r>
          </a:p>
        </p:txBody>
      </p:sp>
      <p:pic>
        <p:nvPicPr>
          <p:cNvPr id="380" name="image260.png">
            <a:extLst>
              <a:ext uri="{FF2B5EF4-FFF2-40B4-BE49-F238E27FC236}">
                <a16:creationId xmlns:a16="http://schemas.microsoft.com/office/drawing/2014/main" id="{48AD94C7-E37A-463D-802E-38AEF8839AC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243" y="5045154"/>
            <a:ext cx="729388" cy="987552"/>
          </a:xfrm>
          <a:prstGeom prst="rect">
            <a:avLst/>
          </a:prstGeom>
        </p:spPr>
      </p:pic>
      <p:grpSp>
        <p:nvGrpSpPr>
          <p:cNvPr id="381" name="Group 444">
            <a:extLst>
              <a:ext uri="{FF2B5EF4-FFF2-40B4-BE49-F238E27FC236}">
                <a16:creationId xmlns:a16="http://schemas.microsoft.com/office/drawing/2014/main" id="{5AA23375-E891-49DE-AB9A-8593ED32E590}"/>
              </a:ext>
            </a:extLst>
          </p:cNvPr>
          <p:cNvGrpSpPr/>
          <p:nvPr/>
        </p:nvGrpSpPr>
        <p:grpSpPr>
          <a:xfrm>
            <a:off x="5589746" y="4857462"/>
            <a:ext cx="408432" cy="408432"/>
            <a:chOff x="834410" y="868468"/>
            <a:chExt cx="408432" cy="408432"/>
          </a:xfrm>
        </p:grpSpPr>
        <p:pic>
          <p:nvPicPr>
            <p:cNvPr id="382" name="image268.png">
              <a:extLst>
                <a:ext uri="{FF2B5EF4-FFF2-40B4-BE49-F238E27FC236}">
                  <a16:creationId xmlns:a16="http://schemas.microsoft.com/office/drawing/2014/main" id="{FBE14F09-6A0A-4D0A-9B28-443901859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410" y="868468"/>
              <a:ext cx="408432" cy="408432"/>
            </a:xfrm>
            <a:prstGeom prst="rect">
              <a:avLst/>
            </a:prstGeom>
          </p:spPr>
        </p:pic>
      </p:grpSp>
      <p:pic>
        <p:nvPicPr>
          <p:cNvPr id="383" name="image270.png">
            <a:extLst>
              <a:ext uri="{FF2B5EF4-FFF2-40B4-BE49-F238E27FC236}">
                <a16:creationId xmlns:a16="http://schemas.microsoft.com/office/drawing/2014/main" id="{CEC8AD1B-E3A0-40A3-95FE-D739E9AD402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15" y="3194264"/>
            <a:ext cx="236703" cy="179070"/>
          </a:xfrm>
          <a:prstGeom prst="rect">
            <a:avLst/>
          </a:prstGeom>
        </p:spPr>
      </p:pic>
      <p:pic>
        <p:nvPicPr>
          <p:cNvPr id="384" name="image271.png">
            <a:extLst>
              <a:ext uri="{FF2B5EF4-FFF2-40B4-BE49-F238E27FC236}">
                <a16:creationId xmlns:a16="http://schemas.microsoft.com/office/drawing/2014/main" id="{0E11816D-B79F-4D00-81DF-C9BBE1C0E2F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179" y="5028150"/>
            <a:ext cx="713232" cy="957072"/>
          </a:xfrm>
          <a:prstGeom prst="rect">
            <a:avLst/>
          </a:prstGeom>
        </p:spPr>
      </p:pic>
      <p:grpSp>
        <p:nvGrpSpPr>
          <p:cNvPr id="385" name="Group 449">
            <a:extLst>
              <a:ext uri="{FF2B5EF4-FFF2-40B4-BE49-F238E27FC236}">
                <a16:creationId xmlns:a16="http://schemas.microsoft.com/office/drawing/2014/main" id="{427DE546-9F0C-4CBD-B139-8558D7EB68AC}"/>
              </a:ext>
            </a:extLst>
          </p:cNvPr>
          <p:cNvGrpSpPr/>
          <p:nvPr/>
        </p:nvGrpSpPr>
        <p:grpSpPr>
          <a:xfrm>
            <a:off x="9225141" y="4844844"/>
            <a:ext cx="981456" cy="1024128"/>
            <a:chOff x="5608320" y="908317"/>
            <a:chExt cx="981456" cy="1024128"/>
          </a:xfrm>
        </p:grpSpPr>
        <p:pic>
          <p:nvPicPr>
            <p:cNvPr id="386" name="image272.png">
              <a:extLst>
                <a:ext uri="{FF2B5EF4-FFF2-40B4-BE49-F238E27FC236}">
                  <a16:creationId xmlns:a16="http://schemas.microsoft.com/office/drawing/2014/main" id="{78D900BE-45D3-45CB-845A-EA01B2DEB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4144" y="1280173"/>
              <a:ext cx="865632" cy="652272"/>
            </a:xfrm>
            <a:prstGeom prst="rect">
              <a:avLst/>
            </a:prstGeom>
          </p:spPr>
        </p:pic>
        <p:grpSp>
          <p:nvGrpSpPr>
            <p:cNvPr id="387" name="Group 452">
              <a:extLst>
                <a:ext uri="{FF2B5EF4-FFF2-40B4-BE49-F238E27FC236}">
                  <a16:creationId xmlns:a16="http://schemas.microsoft.com/office/drawing/2014/main" id="{8A6933E2-77BE-4685-8A62-076AA85BD6C9}"/>
                </a:ext>
              </a:extLst>
            </p:cNvPr>
            <p:cNvGrpSpPr/>
            <p:nvPr/>
          </p:nvGrpSpPr>
          <p:grpSpPr>
            <a:xfrm>
              <a:off x="5608320" y="914413"/>
              <a:ext cx="408432" cy="408432"/>
              <a:chOff x="5608320" y="914413"/>
              <a:chExt cx="408432" cy="408432"/>
            </a:xfrm>
          </p:grpSpPr>
          <p:pic>
            <p:nvPicPr>
              <p:cNvPr id="389" name="image274.png">
                <a:extLst>
                  <a:ext uri="{FF2B5EF4-FFF2-40B4-BE49-F238E27FC236}">
                    <a16:creationId xmlns:a16="http://schemas.microsoft.com/office/drawing/2014/main" id="{F370129A-10C5-4C6C-92FB-447F9B3AFA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08320" y="914413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388" name="image275.png">
              <a:extLst>
                <a:ext uri="{FF2B5EF4-FFF2-40B4-BE49-F238E27FC236}">
                  <a16:creationId xmlns:a16="http://schemas.microsoft.com/office/drawing/2014/main" id="{60637BBD-AA33-4D43-A700-3153D1477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8320" y="908317"/>
              <a:ext cx="981456" cy="231648"/>
            </a:xfrm>
            <a:prstGeom prst="rect">
              <a:avLst/>
            </a:prstGeom>
          </p:spPr>
        </p:pic>
      </p:grpSp>
      <p:pic>
        <p:nvPicPr>
          <p:cNvPr id="390" name="image278.png">
            <a:extLst>
              <a:ext uri="{FF2B5EF4-FFF2-40B4-BE49-F238E27FC236}">
                <a16:creationId xmlns:a16="http://schemas.microsoft.com/office/drawing/2014/main" id="{6B04AFCA-6BCD-4B39-A1C4-7B7DA35FF10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587" y="1487473"/>
            <a:ext cx="725881" cy="1022832"/>
          </a:xfrm>
          <a:prstGeom prst="rect">
            <a:avLst/>
          </a:prstGeom>
        </p:spPr>
      </p:pic>
      <p:grpSp>
        <p:nvGrpSpPr>
          <p:cNvPr id="391" name="Group 462">
            <a:extLst>
              <a:ext uri="{FF2B5EF4-FFF2-40B4-BE49-F238E27FC236}">
                <a16:creationId xmlns:a16="http://schemas.microsoft.com/office/drawing/2014/main" id="{465723ED-0AE1-4B86-8CB3-B8A219E3F700}"/>
              </a:ext>
            </a:extLst>
          </p:cNvPr>
          <p:cNvGrpSpPr/>
          <p:nvPr/>
        </p:nvGrpSpPr>
        <p:grpSpPr>
          <a:xfrm>
            <a:off x="5705891" y="4980199"/>
            <a:ext cx="164033" cy="178283"/>
            <a:chOff x="870953" y="1054062"/>
            <a:chExt cx="164033" cy="178283"/>
          </a:xfrm>
        </p:grpSpPr>
        <p:sp>
          <p:nvSpPr>
            <p:cNvPr id="392" name="Freeform 463">
              <a:extLst>
                <a:ext uri="{FF2B5EF4-FFF2-40B4-BE49-F238E27FC236}">
                  <a16:creationId xmlns:a16="http://schemas.microsoft.com/office/drawing/2014/main" id="{4E7C8243-D07C-4936-B13F-B3038A5BDE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478" y="1054062"/>
              <a:ext cx="70066" cy="76772"/>
            </a:xfrm>
            <a:custGeom>
              <a:avLst/>
              <a:gdLst/>
              <a:ahLst/>
              <a:cxnLst/>
              <a:rect l="0" t="0" r="r" b="b"/>
              <a:pathLst>
                <a:path w="5517" h="6045">
                  <a:moveTo>
                    <a:pt x="5" y="481"/>
                  </a:moveTo>
                  <a:lnTo>
                    <a:pt x="0" y="521"/>
                  </a:lnTo>
                  <a:cubicBezTo>
                    <a:pt x="44" y="1111"/>
                    <a:pt x="498" y="1714"/>
                    <a:pt x="478" y="2292"/>
                  </a:cubicBezTo>
                  <a:lnTo>
                    <a:pt x="391" y="4023"/>
                  </a:lnTo>
                  <a:cubicBezTo>
                    <a:pt x="391" y="4417"/>
                    <a:pt x="459" y="4775"/>
                    <a:pt x="653" y="5128"/>
                  </a:cubicBezTo>
                  <a:cubicBezTo>
                    <a:pt x="782" y="5359"/>
                    <a:pt x="1073" y="5486"/>
                    <a:pt x="1431" y="5486"/>
                  </a:cubicBezTo>
                  <a:lnTo>
                    <a:pt x="2164" y="5429"/>
                  </a:lnTo>
                  <a:cubicBezTo>
                    <a:pt x="2736" y="5429"/>
                    <a:pt x="3207" y="5488"/>
                    <a:pt x="3757" y="5685"/>
                  </a:cubicBezTo>
                  <a:cubicBezTo>
                    <a:pt x="4165" y="5832"/>
                    <a:pt x="4541" y="6045"/>
                    <a:pt x="4978" y="6045"/>
                  </a:cubicBezTo>
                  <a:cubicBezTo>
                    <a:pt x="5450" y="6045"/>
                    <a:pt x="5517" y="5390"/>
                    <a:pt x="5517" y="5063"/>
                  </a:cubicBezTo>
                  <a:cubicBezTo>
                    <a:pt x="5517" y="4363"/>
                    <a:pt x="5294" y="3545"/>
                    <a:pt x="5074" y="3061"/>
                  </a:cubicBezTo>
                  <a:cubicBezTo>
                    <a:pt x="4662" y="2156"/>
                    <a:pt x="4170" y="1646"/>
                    <a:pt x="3422" y="1015"/>
                  </a:cubicBezTo>
                  <a:cubicBezTo>
                    <a:pt x="2759" y="457"/>
                    <a:pt x="1581" y="0"/>
                    <a:pt x="738" y="0"/>
                  </a:cubicBezTo>
                  <a:cubicBezTo>
                    <a:pt x="354" y="0"/>
                    <a:pt x="5" y="-23"/>
                    <a:pt x="5" y="481"/>
                  </a:cubicBezTo>
                </a:path>
              </a:pathLst>
            </a:custGeom>
            <a:solidFill>
              <a:srgbClr val="009AD6"/>
            </a:solidFill>
            <a:ln w="889"/>
          </p:spPr>
        </p:sp>
        <p:sp>
          <p:nvSpPr>
            <p:cNvPr id="393" name="Freeform 464">
              <a:extLst>
                <a:ext uri="{FF2B5EF4-FFF2-40B4-BE49-F238E27FC236}">
                  <a16:creationId xmlns:a16="http://schemas.microsoft.com/office/drawing/2014/main" id="{BA813F6F-FC19-4805-A742-D4F84D3AF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215" y="1054062"/>
              <a:ext cx="70231" cy="76772"/>
            </a:xfrm>
            <a:custGeom>
              <a:avLst/>
              <a:gdLst/>
              <a:ahLst/>
              <a:cxnLst/>
              <a:rect l="0" t="0" r="r" b="b"/>
              <a:pathLst>
                <a:path w="5530" h="6045">
                  <a:moveTo>
                    <a:pt x="562" y="2794"/>
                  </a:moveTo>
                  <a:cubicBezTo>
                    <a:pt x="211" y="3614"/>
                    <a:pt x="0" y="4333"/>
                    <a:pt x="0" y="5217"/>
                  </a:cubicBezTo>
                  <a:cubicBezTo>
                    <a:pt x="0" y="5602"/>
                    <a:pt x="244" y="6045"/>
                    <a:pt x="598" y="6045"/>
                  </a:cubicBezTo>
                  <a:cubicBezTo>
                    <a:pt x="1036" y="6045"/>
                    <a:pt x="1530" y="5809"/>
                    <a:pt x="1889" y="5621"/>
                  </a:cubicBezTo>
                  <a:cubicBezTo>
                    <a:pt x="2439" y="5376"/>
                    <a:pt x="3168" y="5411"/>
                    <a:pt x="4067" y="5486"/>
                  </a:cubicBezTo>
                  <a:cubicBezTo>
                    <a:pt x="5594" y="5640"/>
                    <a:pt x="5050" y="3193"/>
                    <a:pt x="5050" y="2406"/>
                  </a:cubicBezTo>
                  <a:cubicBezTo>
                    <a:pt x="5050" y="2010"/>
                    <a:pt x="5159" y="1794"/>
                    <a:pt x="5268" y="1508"/>
                  </a:cubicBezTo>
                  <a:cubicBezTo>
                    <a:pt x="5323" y="1364"/>
                    <a:pt x="5375" y="1245"/>
                    <a:pt x="5420" y="1102"/>
                  </a:cubicBezTo>
                  <a:cubicBezTo>
                    <a:pt x="5618" y="473"/>
                    <a:pt x="5611" y="0"/>
                    <a:pt x="4876" y="0"/>
                  </a:cubicBezTo>
                  <a:cubicBezTo>
                    <a:pt x="3228" y="0"/>
                    <a:pt x="1205" y="1293"/>
                    <a:pt x="562" y="2794"/>
                  </a:cubicBezTo>
                </a:path>
              </a:pathLst>
            </a:custGeom>
            <a:solidFill>
              <a:srgbClr val="77B72B"/>
            </a:solidFill>
            <a:ln w="889"/>
          </p:spPr>
        </p:sp>
        <p:sp>
          <p:nvSpPr>
            <p:cNvPr id="394" name="Freeform 465">
              <a:extLst>
                <a:ext uri="{FF2B5EF4-FFF2-40B4-BE49-F238E27FC236}">
                  <a16:creationId xmlns:a16="http://schemas.microsoft.com/office/drawing/2014/main" id="{8C447CAE-D164-43AC-9925-17A5FF852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1761" y="1133500"/>
              <a:ext cx="68059" cy="65748"/>
            </a:xfrm>
            <a:custGeom>
              <a:avLst/>
              <a:gdLst/>
              <a:ahLst/>
              <a:cxnLst/>
              <a:rect l="0" t="0" r="r" b="b"/>
              <a:pathLst>
                <a:path w="5359" h="5178">
                  <a:moveTo>
                    <a:pt x="559" y="1175"/>
                  </a:moveTo>
                  <a:cubicBezTo>
                    <a:pt x="559" y="1530"/>
                    <a:pt x="996" y="1859"/>
                    <a:pt x="1288" y="1949"/>
                  </a:cubicBezTo>
                  <a:cubicBezTo>
                    <a:pt x="1554" y="2030"/>
                    <a:pt x="2275" y="2166"/>
                    <a:pt x="2275" y="2464"/>
                  </a:cubicBezTo>
                  <a:lnTo>
                    <a:pt x="2275" y="2541"/>
                  </a:lnTo>
                  <a:cubicBezTo>
                    <a:pt x="2275" y="2916"/>
                    <a:pt x="1424" y="3493"/>
                    <a:pt x="1172" y="3711"/>
                  </a:cubicBezTo>
                  <a:cubicBezTo>
                    <a:pt x="919" y="3929"/>
                    <a:pt x="0" y="4449"/>
                    <a:pt x="0" y="4813"/>
                  </a:cubicBezTo>
                  <a:lnTo>
                    <a:pt x="0" y="4929"/>
                  </a:lnTo>
                  <a:cubicBezTo>
                    <a:pt x="0" y="5059"/>
                    <a:pt x="119" y="5178"/>
                    <a:pt x="252" y="5178"/>
                  </a:cubicBezTo>
                  <a:cubicBezTo>
                    <a:pt x="752" y="5178"/>
                    <a:pt x="1128" y="4424"/>
                    <a:pt x="1403" y="4134"/>
                  </a:cubicBezTo>
                  <a:cubicBezTo>
                    <a:pt x="1535" y="3995"/>
                    <a:pt x="1779" y="3690"/>
                    <a:pt x="1897" y="3531"/>
                  </a:cubicBezTo>
                  <a:cubicBezTo>
                    <a:pt x="1951" y="3458"/>
                    <a:pt x="2096" y="3306"/>
                    <a:pt x="2164" y="3239"/>
                  </a:cubicBezTo>
                  <a:cubicBezTo>
                    <a:pt x="2283" y="3121"/>
                    <a:pt x="2334" y="3080"/>
                    <a:pt x="2564" y="3080"/>
                  </a:cubicBezTo>
                  <a:cubicBezTo>
                    <a:pt x="3054" y="3080"/>
                    <a:pt x="3123" y="3374"/>
                    <a:pt x="3123" y="3870"/>
                  </a:cubicBezTo>
                  <a:cubicBezTo>
                    <a:pt x="3123" y="4287"/>
                    <a:pt x="3130" y="4832"/>
                    <a:pt x="3527" y="4832"/>
                  </a:cubicBezTo>
                  <a:lnTo>
                    <a:pt x="3586" y="4832"/>
                  </a:lnTo>
                  <a:cubicBezTo>
                    <a:pt x="4167" y="4832"/>
                    <a:pt x="4111" y="3223"/>
                    <a:pt x="4343" y="2721"/>
                  </a:cubicBezTo>
                  <a:cubicBezTo>
                    <a:pt x="4549" y="2276"/>
                    <a:pt x="4597" y="2178"/>
                    <a:pt x="4869" y="1802"/>
                  </a:cubicBezTo>
                  <a:cubicBezTo>
                    <a:pt x="5018" y="1596"/>
                    <a:pt x="5359" y="1160"/>
                    <a:pt x="5359" y="848"/>
                  </a:cubicBezTo>
                  <a:lnTo>
                    <a:pt x="5359" y="732"/>
                  </a:lnTo>
                  <a:cubicBezTo>
                    <a:pt x="5359" y="-45"/>
                    <a:pt x="3884" y="1"/>
                    <a:pt x="3335" y="1"/>
                  </a:cubicBezTo>
                  <a:cubicBezTo>
                    <a:pt x="2509" y="1"/>
                    <a:pt x="559" y="452"/>
                    <a:pt x="559" y="1175"/>
                  </a:cubicBezTo>
                </a:path>
              </a:pathLst>
            </a:custGeom>
            <a:solidFill>
              <a:srgbClr val="E20421"/>
            </a:solidFill>
            <a:ln w="889"/>
          </p:spPr>
        </p:sp>
        <p:sp>
          <p:nvSpPr>
            <p:cNvPr id="395" name="Freeform 466">
              <a:extLst>
                <a:ext uri="{FF2B5EF4-FFF2-40B4-BE49-F238E27FC236}">
                  <a16:creationId xmlns:a16="http://schemas.microsoft.com/office/drawing/2014/main" id="{164FE19B-E320-4344-B9F3-0DA4DFB7F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710" y="1133272"/>
              <a:ext cx="68161" cy="65951"/>
            </a:xfrm>
            <a:custGeom>
              <a:avLst/>
              <a:gdLst/>
              <a:ahLst/>
              <a:cxnLst/>
              <a:rect l="0" t="0" r="r" b="b"/>
              <a:pathLst>
                <a:path w="5367" h="5194">
                  <a:moveTo>
                    <a:pt x="0" y="751"/>
                  </a:moveTo>
                  <a:lnTo>
                    <a:pt x="0" y="867"/>
                  </a:lnTo>
                  <a:cubicBezTo>
                    <a:pt x="0" y="1129"/>
                    <a:pt x="310" y="1542"/>
                    <a:pt x="423" y="1753"/>
                  </a:cubicBezTo>
                  <a:cubicBezTo>
                    <a:pt x="813" y="2480"/>
                    <a:pt x="1226" y="2794"/>
                    <a:pt x="1233" y="3754"/>
                  </a:cubicBezTo>
                  <a:cubicBezTo>
                    <a:pt x="1235" y="3981"/>
                    <a:pt x="1382" y="4851"/>
                    <a:pt x="1735" y="4851"/>
                  </a:cubicBezTo>
                  <a:cubicBezTo>
                    <a:pt x="2205" y="4849"/>
                    <a:pt x="2236" y="4445"/>
                    <a:pt x="2236" y="3985"/>
                  </a:cubicBezTo>
                  <a:cubicBezTo>
                    <a:pt x="2236" y="3636"/>
                    <a:pt x="2212" y="3118"/>
                    <a:pt x="2676" y="3118"/>
                  </a:cubicBezTo>
                  <a:cubicBezTo>
                    <a:pt x="3264" y="3118"/>
                    <a:pt x="3946" y="4089"/>
                    <a:pt x="4277" y="4564"/>
                  </a:cubicBezTo>
                  <a:cubicBezTo>
                    <a:pt x="4386" y="4721"/>
                    <a:pt x="4428" y="4748"/>
                    <a:pt x="4558" y="4880"/>
                  </a:cubicBezTo>
                  <a:cubicBezTo>
                    <a:pt x="4728" y="5051"/>
                    <a:pt x="5059" y="5320"/>
                    <a:pt x="5251" y="5128"/>
                  </a:cubicBezTo>
                  <a:cubicBezTo>
                    <a:pt x="5846" y="4530"/>
                    <a:pt x="3965" y="3640"/>
                    <a:pt x="3662" y="3330"/>
                  </a:cubicBezTo>
                  <a:cubicBezTo>
                    <a:pt x="3509" y="3175"/>
                    <a:pt x="3083" y="2827"/>
                    <a:pt x="3083" y="2560"/>
                  </a:cubicBezTo>
                  <a:cubicBezTo>
                    <a:pt x="3083" y="2108"/>
                    <a:pt x="3576" y="2160"/>
                    <a:pt x="3910" y="2034"/>
                  </a:cubicBezTo>
                  <a:cubicBezTo>
                    <a:pt x="4328" y="1878"/>
                    <a:pt x="4780" y="1620"/>
                    <a:pt x="4780" y="1328"/>
                  </a:cubicBezTo>
                  <a:cubicBezTo>
                    <a:pt x="4780" y="278"/>
                    <a:pt x="2879" y="130"/>
                    <a:pt x="2120" y="0"/>
                  </a:cubicBezTo>
                  <a:cubicBezTo>
                    <a:pt x="1606" y="3"/>
                    <a:pt x="0" y="-25"/>
                    <a:pt x="0" y="751"/>
                  </a:cubicBezTo>
                </a:path>
              </a:pathLst>
            </a:custGeom>
            <a:solidFill>
              <a:srgbClr val="FEE501"/>
            </a:solidFill>
            <a:ln w="889"/>
          </p:spPr>
        </p:sp>
        <p:sp>
          <p:nvSpPr>
            <p:cNvPr id="396" name="Freeform 467">
              <a:extLst>
                <a:ext uri="{FF2B5EF4-FFF2-40B4-BE49-F238E27FC236}">
                  <a16:creationId xmlns:a16="http://schemas.microsoft.com/office/drawing/2014/main" id="{B4033234-19A6-4000-AF45-7269FB35A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953" y="1190054"/>
              <a:ext cx="164033" cy="42278"/>
            </a:xfrm>
            <a:custGeom>
              <a:avLst/>
              <a:gdLst/>
              <a:ahLst/>
              <a:cxnLst/>
              <a:rect l="0" t="0" r="r" b="b"/>
              <a:pathLst>
                <a:path w="12916" h="3330">
                  <a:moveTo>
                    <a:pt x="10244" y="3328"/>
                  </a:moveTo>
                  <a:cubicBezTo>
                    <a:pt x="10363" y="3329"/>
                    <a:pt x="10474" y="3309"/>
                    <a:pt x="10576" y="3267"/>
                  </a:cubicBezTo>
                  <a:cubicBezTo>
                    <a:pt x="10678" y="3227"/>
                    <a:pt x="10771" y="3161"/>
                    <a:pt x="10855" y="3069"/>
                  </a:cubicBezTo>
                  <a:cubicBezTo>
                    <a:pt x="10924" y="2990"/>
                    <a:pt x="10980" y="2901"/>
                    <a:pt x="11020" y="2802"/>
                  </a:cubicBezTo>
                  <a:cubicBezTo>
                    <a:pt x="11060" y="2703"/>
                    <a:pt x="11080" y="2599"/>
                    <a:pt x="11081" y="2491"/>
                  </a:cubicBezTo>
                  <a:cubicBezTo>
                    <a:pt x="11082" y="2378"/>
                    <a:pt x="11062" y="2272"/>
                    <a:pt x="11024" y="2173"/>
                  </a:cubicBezTo>
                  <a:cubicBezTo>
                    <a:pt x="10986" y="2074"/>
                    <a:pt x="10924" y="1983"/>
                    <a:pt x="10838" y="1902"/>
                  </a:cubicBezTo>
                  <a:cubicBezTo>
                    <a:pt x="10786" y="1850"/>
                    <a:pt x="10731" y="1807"/>
                    <a:pt x="10675" y="1772"/>
                  </a:cubicBezTo>
                  <a:cubicBezTo>
                    <a:pt x="10618" y="1738"/>
                    <a:pt x="10557" y="1712"/>
                    <a:pt x="10491" y="1694"/>
                  </a:cubicBezTo>
                  <a:cubicBezTo>
                    <a:pt x="10425" y="1677"/>
                    <a:pt x="10352" y="1669"/>
                    <a:pt x="10272" y="1669"/>
                  </a:cubicBezTo>
                  <a:cubicBezTo>
                    <a:pt x="10217" y="1668"/>
                    <a:pt x="10161" y="1674"/>
                    <a:pt x="10102" y="1684"/>
                  </a:cubicBezTo>
                  <a:cubicBezTo>
                    <a:pt x="10044" y="1696"/>
                    <a:pt x="9986" y="1715"/>
                    <a:pt x="9927" y="1743"/>
                  </a:cubicBezTo>
                  <a:cubicBezTo>
                    <a:pt x="9867" y="1770"/>
                    <a:pt x="9807" y="1809"/>
                    <a:pt x="9747" y="1857"/>
                  </a:cubicBezTo>
                  <a:cubicBezTo>
                    <a:pt x="9694" y="1901"/>
                    <a:pt x="9648" y="1950"/>
                    <a:pt x="9609" y="2004"/>
                  </a:cubicBezTo>
                  <a:cubicBezTo>
                    <a:pt x="9572" y="2057"/>
                    <a:pt x="9540" y="2112"/>
                    <a:pt x="9516" y="2167"/>
                  </a:cubicBezTo>
                  <a:cubicBezTo>
                    <a:pt x="9491" y="2223"/>
                    <a:pt x="9474" y="2278"/>
                    <a:pt x="9462" y="2330"/>
                  </a:cubicBezTo>
                  <a:cubicBezTo>
                    <a:pt x="9451" y="2383"/>
                    <a:pt x="9445" y="2430"/>
                    <a:pt x="9445" y="2472"/>
                  </a:cubicBezTo>
                  <a:cubicBezTo>
                    <a:pt x="9444" y="2589"/>
                    <a:pt x="9471" y="2728"/>
                    <a:pt x="9501" y="2826"/>
                  </a:cubicBezTo>
                  <a:cubicBezTo>
                    <a:pt x="9530" y="2924"/>
                    <a:pt x="9565" y="2980"/>
                    <a:pt x="9631" y="3058"/>
                  </a:cubicBezTo>
                  <a:cubicBezTo>
                    <a:pt x="9690" y="3129"/>
                    <a:pt x="9751" y="3183"/>
                    <a:pt x="9813" y="3223"/>
                  </a:cubicBezTo>
                  <a:cubicBezTo>
                    <a:pt x="9874" y="3262"/>
                    <a:pt x="9940" y="3290"/>
                    <a:pt x="10011" y="3306"/>
                  </a:cubicBezTo>
                  <a:cubicBezTo>
                    <a:pt x="10080" y="3321"/>
                    <a:pt x="10158" y="3329"/>
                    <a:pt x="10244" y="3328"/>
                  </a:cubicBezTo>
                  <a:moveTo>
                    <a:pt x="10264" y="3172"/>
                  </a:moveTo>
                  <a:cubicBezTo>
                    <a:pt x="10222" y="3172"/>
                    <a:pt x="10185" y="3166"/>
                    <a:pt x="10157" y="3154"/>
                  </a:cubicBezTo>
                  <a:cubicBezTo>
                    <a:pt x="10128" y="3141"/>
                    <a:pt x="10104" y="3122"/>
                    <a:pt x="10084" y="3099"/>
                  </a:cubicBezTo>
                  <a:cubicBezTo>
                    <a:pt x="10065" y="3075"/>
                    <a:pt x="10047" y="3046"/>
                    <a:pt x="10033" y="3013"/>
                  </a:cubicBezTo>
                  <a:cubicBezTo>
                    <a:pt x="10009" y="2961"/>
                    <a:pt x="9991" y="2908"/>
                    <a:pt x="9979" y="2856"/>
                  </a:cubicBezTo>
                  <a:cubicBezTo>
                    <a:pt x="9966" y="2804"/>
                    <a:pt x="9956" y="2750"/>
                    <a:pt x="9951" y="2692"/>
                  </a:cubicBezTo>
                  <a:cubicBezTo>
                    <a:pt x="9947" y="2634"/>
                    <a:pt x="9944" y="2569"/>
                    <a:pt x="9944" y="2498"/>
                  </a:cubicBezTo>
                  <a:cubicBezTo>
                    <a:pt x="9944" y="2399"/>
                    <a:pt x="9949" y="2313"/>
                    <a:pt x="9959" y="2241"/>
                  </a:cubicBezTo>
                  <a:cubicBezTo>
                    <a:pt x="9969" y="2170"/>
                    <a:pt x="9982" y="2108"/>
                    <a:pt x="9999" y="2058"/>
                  </a:cubicBezTo>
                  <a:cubicBezTo>
                    <a:pt x="10017" y="2006"/>
                    <a:pt x="10037" y="1962"/>
                    <a:pt x="10060" y="1924"/>
                  </a:cubicBezTo>
                  <a:cubicBezTo>
                    <a:pt x="10083" y="1888"/>
                    <a:pt x="10109" y="1861"/>
                    <a:pt x="10140" y="1846"/>
                  </a:cubicBezTo>
                  <a:cubicBezTo>
                    <a:pt x="10171" y="1831"/>
                    <a:pt x="10207" y="1824"/>
                    <a:pt x="10250" y="1824"/>
                  </a:cubicBezTo>
                  <a:cubicBezTo>
                    <a:pt x="10303" y="1824"/>
                    <a:pt x="10351" y="1848"/>
                    <a:pt x="10396" y="1894"/>
                  </a:cubicBezTo>
                  <a:cubicBezTo>
                    <a:pt x="10441" y="1942"/>
                    <a:pt x="10476" y="2013"/>
                    <a:pt x="10504" y="2107"/>
                  </a:cubicBezTo>
                  <a:cubicBezTo>
                    <a:pt x="10531" y="2203"/>
                    <a:pt x="10545" y="2321"/>
                    <a:pt x="10546" y="2465"/>
                  </a:cubicBezTo>
                  <a:cubicBezTo>
                    <a:pt x="10546" y="2568"/>
                    <a:pt x="10541" y="2661"/>
                    <a:pt x="10530" y="2747"/>
                  </a:cubicBezTo>
                  <a:cubicBezTo>
                    <a:pt x="10518" y="2834"/>
                    <a:pt x="10501" y="2908"/>
                    <a:pt x="10478" y="2972"/>
                  </a:cubicBezTo>
                  <a:cubicBezTo>
                    <a:pt x="10455" y="3035"/>
                    <a:pt x="10426" y="3084"/>
                    <a:pt x="10390" y="3119"/>
                  </a:cubicBezTo>
                  <a:cubicBezTo>
                    <a:pt x="10355" y="3154"/>
                    <a:pt x="10313" y="3172"/>
                    <a:pt x="10264" y="3172"/>
                  </a:cubicBezTo>
                  <a:moveTo>
                    <a:pt x="6619" y="2222"/>
                  </a:moveTo>
                  <a:cubicBezTo>
                    <a:pt x="6620" y="2175"/>
                    <a:pt x="6627" y="2137"/>
                    <a:pt x="6639" y="2110"/>
                  </a:cubicBezTo>
                  <a:cubicBezTo>
                    <a:pt x="6651" y="2082"/>
                    <a:pt x="6665" y="2058"/>
                    <a:pt x="6679" y="2041"/>
                  </a:cubicBezTo>
                  <a:cubicBezTo>
                    <a:pt x="6697" y="2019"/>
                    <a:pt x="6717" y="1999"/>
                    <a:pt x="6740" y="1979"/>
                  </a:cubicBezTo>
                  <a:cubicBezTo>
                    <a:pt x="6762" y="1959"/>
                    <a:pt x="6786" y="1943"/>
                    <a:pt x="6811" y="1931"/>
                  </a:cubicBezTo>
                  <a:cubicBezTo>
                    <a:pt x="6836" y="1918"/>
                    <a:pt x="6862" y="1912"/>
                    <a:pt x="6888" y="1911"/>
                  </a:cubicBezTo>
                  <a:cubicBezTo>
                    <a:pt x="6924" y="1910"/>
                    <a:pt x="6954" y="1916"/>
                    <a:pt x="6980" y="1927"/>
                  </a:cubicBezTo>
                  <a:cubicBezTo>
                    <a:pt x="7006" y="1937"/>
                    <a:pt x="7029" y="1955"/>
                    <a:pt x="7053" y="1982"/>
                  </a:cubicBezTo>
                  <a:cubicBezTo>
                    <a:pt x="7077" y="2006"/>
                    <a:pt x="7094" y="2039"/>
                    <a:pt x="7104" y="2080"/>
                  </a:cubicBezTo>
                  <a:cubicBezTo>
                    <a:pt x="7117" y="2122"/>
                    <a:pt x="7124" y="2168"/>
                    <a:pt x="7129" y="2218"/>
                  </a:cubicBezTo>
                  <a:cubicBezTo>
                    <a:pt x="7133" y="2269"/>
                    <a:pt x="7134" y="2320"/>
                    <a:pt x="7135" y="2372"/>
                  </a:cubicBezTo>
                  <a:cubicBezTo>
                    <a:pt x="7135" y="2423"/>
                    <a:pt x="7135" y="2472"/>
                    <a:pt x="7134" y="2519"/>
                  </a:cubicBezTo>
                  <a:lnTo>
                    <a:pt x="7134" y="2745"/>
                  </a:lnTo>
                  <a:cubicBezTo>
                    <a:pt x="7134" y="2773"/>
                    <a:pt x="7134" y="2805"/>
                    <a:pt x="7134" y="2840"/>
                  </a:cubicBezTo>
                  <a:cubicBezTo>
                    <a:pt x="7133" y="2876"/>
                    <a:pt x="7132" y="2911"/>
                    <a:pt x="7131" y="2947"/>
                  </a:cubicBezTo>
                  <a:cubicBezTo>
                    <a:pt x="7129" y="2982"/>
                    <a:pt x="7128" y="3014"/>
                    <a:pt x="7127" y="3041"/>
                  </a:cubicBezTo>
                  <a:cubicBezTo>
                    <a:pt x="7126" y="3069"/>
                    <a:pt x="7125" y="3090"/>
                    <a:pt x="7124" y="3104"/>
                  </a:cubicBezTo>
                  <a:cubicBezTo>
                    <a:pt x="7122" y="3121"/>
                    <a:pt x="7115" y="3134"/>
                    <a:pt x="7106" y="3145"/>
                  </a:cubicBezTo>
                  <a:cubicBezTo>
                    <a:pt x="7097" y="3156"/>
                    <a:pt x="7086" y="3163"/>
                    <a:pt x="7074" y="3168"/>
                  </a:cubicBezTo>
                  <a:cubicBezTo>
                    <a:pt x="7062" y="3172"/>
                    <a:pt x="7050" y="3174"/>
                    <a:pt x="7040" y="3174"/>
                  </a:cubicBezTo>
                  <a:lnTo>
                    <a:pt x="6994" y="3174"/>
                  </a:lnTo>
                  <a:cubicBezTo>
                    <a:pt x="6984" y="3174"/>
                    <a:pt x="6976" y="3177"/>
                    <a:pt x="6974" y="3182"/>
                  </a:cubicBezTo>
                  <a:cubicBezTo>
                    <a:pt x="6970" y="3187"/>
                    <a:pt x="6969" y="3195"/>
                    <a:pt x="6969" y="3204"/>
                  </a:cubicBezTo>
                  <a:lnTo>
                    <a:pt x="6969" y="3275"/>
                  </a:lnTo>
                  <a:cubicBezTo>
                    <a:pt x="6969" y="3289"/>
                    <a:pt x="6971" y="3299"/>
                    <a:pt x="6975" y="3306"/>
                  </a:cubicBezTo>
                  <a:cubicBezTo>
                    <a:pt x="6980" y="3312"/>
                    <a:pt x="6989" y="3315"/>
                    <a:pt x="7001" y="3315"/>
                  </a:cubicBezTo>
                  <a:cubicBezTo>
                    <a:pt x="7016" y="3314"/>
                    <a:pt x="7056" y="3312"/>
                    <a:pt x="7122" y="3309"/>
                  </a:cubicBezTo>
                  <a:cubicBezTo>
                    <a:pt x="7188" y="3307"/>
                    <a:pt x="7282" y="3304"/>
                    <a:pt x="7403" y="3304"/>
                  </a:cubicBezTo>
                  <a:cubicBezTo>
                    <a:pt x="7526" y="3304"/>
                    <a:pt x="7617" y="3307"/>
                    <a:pt x="7678" y="3309"/>
                  </a:cubicBezTo>
                  <a:cubicBezTo>
                    <a:pt x="7740" y="3312"/>
                    <a:pt x="7777" y="3314"/>
                    <a:pt x="7787" y="3315"/>
                  </a:cubicBezTo>
                  <a:cubicBezTo>
                    <a:pt x="7798" y="3315"/>
                    <a:pt x="7805" y="3312"/>
                    <a:pt x="7810" y="3304"/>
                  </a:cubicBezTo>
                  <a:cubicBezTo>
                    <a:pt x="7814" y="3299"/>
                    <a:pt x="7816" y="3289"/>
                    <a:pt x="7816" y="3278"/>
                  </a:cubicBezTo>
                  <a:lnTo>
                    <a:pt x="7816" y="3200"/>
                  </a:lnTo>
                  <a:cubicBezTo>
                    <a:pt x="7816" y="3191"/>
                    <a:pt x="7813" y="3184"/>
                    <a:pt x="7807" y="3181"/>
                  </a:cubicBezTo>
                  <a:cubicBezTo>
                    <a:pt x="7801" y="3176"/>
                    <a:pt x="7791" y="3174"/>
                    <a:pt x="7777" y="3174"/>
                  </a:cubicBezTo>
                  <a:lnTo>
                    <a:pt x="7710" y="3174"/>
                  </a:lnTo>
                  <a:cubicBezTo>
                    <a:pt x="7696" y="3175"/>
                    <a:pt x="7679" y="3174"/>
                    <a:pt x="7661" y="3171"/>
                  </a:cubicBezTo>
                  <a:cubicBezTo>
                    <a:pt x="7644" y="3169"/>
                    <a:pt x="7629" y="3164"/>
                    <a:pt x="7617" y="3156"/>
                  </a:cubicBezTo>
                  <a:cubicBezTo>
                    <a:pt x="7604" y="3149"/>
                    <a:pt x="7597" y="3136"/>
                    <a:pt x="7597" y="3119"/>
                  </a:cubicBezTo>
                  <a:cubicBezTo>
                    <a:pt x="7597" y="3101"/>
                    <a:pt x="7597" y="3074"/>
                    <a:pt x="7598" y="3040"/>
                  </a:cubicBezTo>
                  <a:cubicBezTo>
                    <a:pt x="7599" y="3005"/>
                    <a:pt x="7600" y="2966"/>
                    <a:pt x="7600" y="2921"/>
                  </a:cubicBezTo>
                  <a:cubicBezTo>
                    <a:pt x="7602" y="2876"/>
                    <a:pt x="7602" y="2830"/>
                    <a:pt x="7603" y="2780"/>
                  </a:cubicBezTo>
                  <a:cubicBezTo>
                    <a:pt x="7604" y="2732"/>
                    <a:pt x="7604" y="2684"/>
                    <a:pt x="7604" y="2637"/>
                  </a:cubicBezTo>
                  <a:lnTo>
                    <a:pt x="7604" y="2408"/>
                  </a:lnTo>
                  <a:cubicBezTo>
                    <a:pt x="7604" y="2349"/>
                    <a:pt x="7604" y="2292"/>
                    <a:pt x="7604" y="2239"/>
                  </a:cubicBezTo>
                  <a:cubicBezTo>
                    <a:pt x="7603" y="2186"/>
                    <a:pt x="7599" y="2137"/>
                    <a:pt x="7590" y="2090"/>
                  </a:cubicBezTo>
                  <a:cubicBezTo>
                    <a:pt x="7582" y="2043"/>
                    <a:pt x="7567" y="1998"/>
                    <a:pt x="7546" y="1957"/>
                  </a:cubicBezTo>
                  <a:cubicBezTo>
                    <a:pt x="7525" y="1915"/>
                    <a:pt x="7494" y="1876"/>
                    <a:pt x="7452" y="1841"/>
                  </a:cubicBezTo>
                  <a:cubicBezTo>
                    <a:pt x="7417" y="1809"/>
                    <a:pt x="7381" y="1782"/>
                    <a:pt x="7346" y="1760"/>
                  </a:cubicBezTo>
                  <a:cubicBezTo>
                    <a:pt x="7311" y="1739"/>
                    <a:pt x="7273" y="1723"/>
                    <a:pt x="7232" y="1712"/>
                  </a:cubicBezTo>
                  <a:cubicBezTo>
                    <a:pt x="7191" y="1702"/>
                    <a:pt x="7145" y="1696"/>
                    <a:pt x="7092" y="1696"/>
                  </a:cubicBezTo>
                  <a:cubicBezTo>
                    <a:pt x="7027" y="1696"/>
                    <a:pt x="6966" y="1706"/>
                    <a:pt x="6907" y="1723"/>
                  </a:cubicBezTo>
                  <a:cubicBezTo>
                    <a:pt x="6850" y="1741"/>
                    <a:pt x="6798" y="1767"/>
                    <a:pt x="6752" y="1801"/>
                  </a:cubicBezTo>
                  <a:cubicBezTo>
                    <a:pt x="6706" y="1834"/>
                    <a:pt x="6669" y="1876"/>
                    <a:pt x="6641" y="1923"/>
                  </a:cubicBezTo>
                  <a:lnTo>
                    <a:pt x="6616" y="1923"/>
                  </a:lnTo>
                  <a:lnTo>
                    <a:pt x="6616" y="1700"/>
                  </a:lnTo>
                  <a:cubicBezTo>
                    <a:pt x="6616" y="1662"/>
                    <a:pt x="6616" y="1613"/>
                    <a:pt x="6616" y="1552"/>
                  </a:cubicBezTo>
                  <a:cubicBezTo>
                    <a:pt x="6617" y="1491"/>
                    <a:pt x="6617" y="849"/>
                    <a:pt x="6617" y="775"/>
                  </a:cubicBezTo>
                  <a:cubicBezTo>
                    <a:pt x="6618" y="701"/>
                    <a:pt x="6618" y="627"/>
                    <a:pt x="6618" y="551"/>
                  </a:cubicBezTo>
                  <a:cubicBezTo>
                    <a:pt x="6619" y="476"/>
                    <a:pt x="6620" y="405"/>
                    <a:pt x="6621" y="341"/>
                  </a:cubicBezTo>
                  <a:cubicBezTo>
                    <a:pt x="6622" y="275"/>
                    <a:pt x="6622" y="220"/>
                    <a:pt x="6623" y="176"/>
                  </a:cubicBezTo>
                  <a:cubicBezTo>
                    <a:pt x="6624" y="132"/>
                    <a:pt x="6625" y="104"/>
                    <a:pt x="6627" y="93"/>
                  </a:cubicBezTo>
                  <a:cubicBezTo>
                    <a:pt x="6630" y="61"/>
                    <a:pt x="6630" y="38"/>
                    <a:pt x="6625" y="23"/>
                  </a:cubicBezTo>
                  <a:cubicBezTo>
                    <a:pt x="6621" y="8"/>
                    <a:pt x="6611" y="0"/>
                    <a:pt x="6595" y="0"/>
                  </a:cubicBezTo>
                  <a:cubicBezTo>
                    <a:pt x="6577" y="0"/>
                    <a:pt x="6560" y="4"/>
                    <a:pt x="6544" y="10"/>
                  </a:cubicBezTo>
                  <a:cubicBezTo>
                    <a:pt x="6527" y="17"/>
                    <a:pt x="6508" y="26"/>
                    <a:pt x="6486" y="37"/>
                  </a:cubicBezTo>
                  <a:cubicBezTo>
                    <a:pt x="6416" y="73"/>
                    <a:pt x="6353" y="104"/>
                    <a:pt x="6296" y="131"/>
                  </a:cubicBezTo>
                  <a:cubicBezTo>
                    <a:pt x="6240" y="157"/>
                    <a:pt x="6184" y="181"/>
                    <a:pt x="6130" y="202"/>
                  </a:cubicBezTo>
                  <a:cubicBezTo>
                    <a:pt x="6075" y="223"/>
                    <a:pt x="6016" y="244"/>
                    <a:pt x="5952" y="263"/>
                  </a:cubicBezTo>
                  <a:cubicBezTo>
                    <a:pt x="5928" y="271"/>
                    <a:pt x="5912" y="278"/>
                    <a:pt x="5904" y="285"/>
                  </a:cubicBezTo>
                  <a:cubicBezTo>
                    <a:pt x="5896" y="293"/>
                    <a:pt x="5893" y="300"/>
                    <a:pt x="5893" y="308"/>
                  </a:cubicBezTo>
                  <a:lnTo>
                    <a:pt x="5893" y="356"/>
                  </a:lnTo>
                  <a:cubicBezTo>
                    <a:pt x="5893" y="361"/>
                    <a:pt x="5895" y="367"/>
                    <a:pt x="5899" y="373"/>
                  </a:cubicBezTo>
                  <a:cubicBezTo>
                    <a:pt x="5903" y="378"/>
                    <a:pt x="5910" y="386"/>
                    <a:pt x="5921" y="389"/>
                  </a:cubicBezTo>
                  <a:lnTo>
                    <a:pt x="5984" y="412"/>
                  </a:lnTo>
                  <a:cubicBezTo>
                    <a:pt x="6045" y="433"/>
                    <a:pt x="6087" y="475"/>
                    <a:pt x="6112" y="531"/>
                  </a:cubicBezTo>
                  <a:cubicBezTo>
                    <a:pt x="6139" y="586"/>
                    <a:pt x="6150" y="660"/>
                    <a:pt x="6150" y="753"/>
                  </a:cubicBezTo>
                  <a:lnTo>
                    <a:pt x="6157" y="2867"/>
                  </a:lnTo>
                  <a:cubicBezTo>
                    <a:pt x="6157" y="2922"/>
                    <a:pt x="6156" y="2968"/>
                    <a:pt x="6155" y="3006"/>
                  </a:cubicBezTo>
                  <a:cubicBezTo>
                    <a:pt x="6153" y="3044"/>
                    <a:pt x="6148" y="3079"/>
                    <a:pt x="6139" y="3111"/>
                  </a:cubicBezTo>
                  <a:cubicBezTo>
                    <a:pt x="6134" y="3134"/>
                    <a:pt x="6119" y="3151"/>
                    <a:pt x="6097" y="3161"/>
                  </a:cubicBezTo>
                  <a:cubicBezTo>
                    <a:pt x="6074" y="3170"/>
                    <a:pt x="6048" y="3175"/>
                    <a:pt x="6020" y="3174"/>
                  </a:cubicBezTo>
                  <a:lnTo>
                    <a:pt x="5963" y="3174"/>
                  </a:lnTo>
                  <a:cubicBezTo>
                    <a:pt x="5944" y="3174"/>
                    <a:pt x="5930" y="3176"/>
                    <a:pt x="5922" y="3179"/>
                  </a:cubicBezTo>
                  <a:cubicBezTo>
                    <a:pt x="5914" y="3183"/>
                    <a:pt x="5910" y="3191"/>
                    <a:pt x="5910" y="3204"/>
                  </a:cubicBezTo>
                  <a:lnTo>
                    <a:pt x="5910" y="3278"/>
                  </a:lnTo>
                  <a:cubicBezTo>
                    <a:pt x="5910" y="3291"/>
                    <a:pt x="5912" y="3300"/>
                    <a:pt x="5917" y="3307"/>
                  </a:cubicBezTo>
                  <a:cubicBezTo>
                    <a:pt x="5922" y="3312"/>
                    <a:pt x="5928" y="3315"/>
                    <a:pt x="5935" y="3315"/>
                  </a:cubicBezTo>
                  <a:cubicBezTo>
                    <a:pt x="5951" y="3314"/>
                    <a:pt x="5993" y="3312"/>
                    <a:pt x="6060" y="3309"/>
                  </a:cubicBezTo>
                  <a:cubicBezTo>
                    <a:pt x="6129" y="3307"/>
                    <a:pt x="6224" y="3304"/>
                    <a:pt x="6348" y="3304"/>
                  </a:cubicBezTo>
                  <a:cubicBezTo>
                    <a:pt x="6417" y="3304"/>
                    <a:pt x="6481" y="3305"/>
                    <a:pt x="6537" y="3307"/>
                  </a:cubicBezTo>
                  <a:cubicBezTo>
                    <a:pt x="6594" y="3309"/>
                    <a:pt x="6641" y="3310"/>
                    <a:pt x="6677" y="3312"/>
                  </a:cubicBezTo>
                  <a:cubicBezTo>
                    <a:pt x="6713" y="3314"/>
                    <a:pt x="6737" y="3315"/>
                    <a:pt x="6747" y="3315"/>
                  </a:cubicBezTo>
                  <a:cubicBezTo>
                    <a:pt x="6757" y="3315"/>
                    <a:pt x="6764" y="3312"/>
                    <a:pt x="6767" y="3304"/>
                  </a:cubicBezTo>
                  <a:cubicBezTo>
                    <a:pt x="6770" y="3297"/>
                    <a:pt x="6772" y="3287"/>
                    <a:pt x="6771" y="3275"/>
                  </a:cubicBezTo>
                  <a:lnTo>
                    <a:pt x="6771" y="3204"/>
                  </a:lnTo>
                  <a:cubicBezTo>
                    <a:pt x="6771" y="3193"/>
                    <a:pt x="6769" y="3186"/>
                    <a:pt x="6764" y="3181"/>
                  </a:cubicBezTo>
                  <a:cubicBezTo>
                    <a:pt x="6759" y="3176"/>
                    <a:pt x="6752" y="3174"/>
                    <a:pt x="6743" y="3174"/>
                  </a:cubicBezTo>
                  <a:lnTo>
                    <a:pt x="6672" y="3174"/>
                  </a:lnTo>
                  <a:cubicBezTo>
                    <a:pt x="6656" y="3175"/>
                    <a:pt x="6644" y="3164"/>
                    <a:pt x="6634" y="3140"/>
                  </a:cubicBezTo>
                  <a:cubicBezTo>
                    <a:pt x="6625" y="3117"/>
                    <a:pt x="6619" y="3078"/>
                    <a:pt x="6619" y="3022"/>
                  </a:cubicBezTo>
                  <a:lnTo>
                    <a:pt x="6619" y="2222"/>
                  </a:lnTo>
                  <a:close/>
                  <a:moveTo>
                    <a:pt x="5408" y="1671"/>
                  </a:moveTo>
                  <a:cubicBezTo>
                    <a:pt x="5307" y="1670"/>
                    <a:pt x="5211" y="1688"/>
                    <a:pt x="5119" y="1723"/>
                  </a:cubicBezTo>
                  <a:cubicBezTo>
                    <a:pt x="5026" y="1758"/>
                    <a:pt x="4938" y="1814"/>
                    <a:pt x="4854" y="1889"/>
                  </a:cubicBezTo>
                  <a:cubicBezTo>
                    <a:pt x="4788" y="1950"/>
                    <a:pt x="4734" y="2019"/>
                    <a:pt x="4693" y="2096"/>
                  </a:cubicBezTo>
                  <a:cubicBezTo>
                    <a:pt x="4652" y="2173"/>
                    <a:pt x="4622" y="2254"/>
                    <a:pt x="4602" y="2339"/>
                  </a:cubicBezTo>
                  <a:cubicBezTo>
                    <a:pt x="4583" y="2424"/>
                    <a:pt x="4573" y="2509"/>
                    <a:pt x="4573" y="2592"/>
                  </a:cubicBezTo>
                  <a:cubicBezTo>
                    <a:pt x="4573" y="2655"/>
                    <a:pt x="4579" y="2714"/>
                    <a:pt x="4590" y="2770"/>
                  </a:cubicBezTo>
                  <a:cubicBezTo>
                    <a:pt x="4602" y="2826"/>
                    <a:pt x="4622" y="2880"/>
                    <a:pt x="4650" y="2935"/>
                  </a:cubicBezTo>
                  <a:cubicBezTo>
                    <a:pt x="4678" y="2989"/>
                    <a:pt x="4716" y="3046"/>
                    <a:pt x="4765" y="3104"/>
                  </a:cubicBezTo>
                  <a:cubicBezTo>
                    <a:pt x="4824" y="3178"/>
                    <a:pt x="4902" y="3234"/>
                    <a:pt x="4998" y="3272"/>
                  </a:cubicBezTo>
                  <a:cubicBezTo>
                    <a:pt x="5094" y="3311"/>
                    <a:pt x="5212" y="3330"/>
                    <a:pt x="5352" y="3330"/>
                  </a:cubicBezTo>
                  <a:cubicBezTo>
                    <a:pt x="5438" y="3329"/>
                    <a:pt x="5520" y="3319"/>
                    <a:pt x="5597" y="3300"/>
                  </a:cubicBezTo>
                  <a:cubicBezTo>
                    <a:pt x="5675" y="3281"/>
                    <a:pt x="5745" y="3257"/>
                    <a:pt x="5808" y="3225"/>
                  </a:cubicBezTo>
                  <a:cubicBezTo>
                    <a:pt x="5871" y="3196"/>
                    <a:pt x="5924" y="3163"/>
                    <a:pt x="5967" y="3128"/>
                  </a:cubicBezTo>
                  <a:cubicBezTo>
                    <a:pt x="6011" y="3094"/>
                    <a:pt x="6041" y="3061"/>
                    <a:pt x="6059" y="3030"/>
                  </a:cubicBezTo>
                  <a:cubicBezTo>
                    <a:pt x="6065" y="3021"/>
                    <a:pt x="6068" y="3012"/>
                    <a:pt x="6069" y="3004"/>
                  </a:cubicBezTo>
                  <a:cubicBezTo>
                    <a:pt x="6070" y="2996"/>
                    <a:pt x="6068" y="2989"/>
                    <a:pt x="6063" y="2982"/>
                  </a:cubicBezTo>
                  <a:lnTo>
                    <a:pt x="6011" y="2930"/>
                  </a:lnTo>
                  <a:cubicBezTo>
                    <a:pt x="6005" y="2923"/>
                    <a:pt x="5999" y="2920"/>
                    <a:pt x="5992" y="2922"/>
                  </a:cubicBezTo>
                  <a:cubicBezTo>
                    <a:pt x="5986" y="2924"/>
                    <a:pt x="5979" y="2927"/>
                    <a:pt x="5969" y="2934"/>
                  </a:cubicBezTo>
                  <a:cubicBezTo>
                    <a:pt x="5930" y="2962"/>
                    <a:pt x="5893" y="2985"/>
                    <a:pt x="5857" y="3002"/>
                  </a:cubicBezTo>
                  <a:cubicBezTo>
                    <a:pt x="5821" y="3019"/>
                    <a:pt x="5783" y="3033"/>
                    <a:pt x="5742" y="3041"/>
                  </a:cubicBezTo>
                  <a:cubicBezTo>
                    <a:pt x="5701" y="3048"/>
                    <a:pt x="5651" y="3052"/>
                    <a:pt x="5595" y="3052"/>
                  </a:cubicBezTo>
                  <a:cubicBezTo>
                    <a:pt x="5539" y="3053"/>
                    <a:pt x="5486" y="3047"/>
                    <a:pt x="5437" y="3033"/>
                  </a:cubicBezTo>
                  <a:cubicBezTo>
                    <a:pt x="5388" y="3021"/>
                    <a:pt x="5343" y="2999"/>
                    <a:pt x="5302" y="2967"/>
                  </a:cubicBezTo>
                  <a:cubicBezTo>
                    <a:pt x="5262" y="2935"/>
                    <a:pt x="5225" y="2892"/>
                    <a:pt x="5195" y="2837"/>
                  </a:cubicBezTo>
                  <a:cubicBezTo>
                    <a:pt x="5153" y="2761"/>
                    <a:pt x="5124" y="2691"/>
                    <a:pt x="5107" y="2624"/>
                  </a:cubicBezTo>
                  <a:cubicBezTo>
                    <a:pt x="5090" y="2557"/>
                    <a:pt x="5080" y="2490"/>
                    <a:pt x="5078" y="2424"/>
                  </a:cubicBezTo>
                  <a:cubicBezTo>
                    <a:pt x="5075" y="2356"/>
                    <a:pt x="5074" y="2285"/>
                    <a:pt x="5075" y="2208"/>
                  </a:cubicBezTo>
                  <a:cubicBezTo>
                    <a:pt x="5075" y="2149"/>
                    <a:pt x="5084" y="2097"/>
                    <a:pt x="5099" y="2050"/>
                  </a:cubicBezTo>
                  <a:cubicBezTo>
                    <a:pt x="5115" y="2003"/>
                    <a:pt x="5135" y="1964"/>
                    <a:pt x="5160" y="1931"/>
                  </a:cubicBezTo>
                  <a:cubicBezTo>
                    <a:pt x="5185" y="1898"/>
                    <a:pt x="5212" y="1873"/>
                    <a:pt x="5241" y="1856"/>
                  </a:cubicBezTo>
                  <a:cubicBezTo>
                    <a:pt x="5269" y="1839"/>
                    <a:pt x="5297" y="1829"/>
                    <a:pt x="5322" y="1829"/>
                  </a:cubicBezTo>
                  <a:cubicBezTo>
                    <a:pt x="5374" y="1829"/>
                    <a:pt x="5418" y="1841"/>
                    <a:pt x="5454" y="1868"/>
                  </a:cubicBezTo>
                  <a:cubicBezTo>
                    <a:pt x="5491" y="1895"/>
                    <a:pt x="5520" y="1942"/>
                    <a:pt x="5543" y="2007"/>
                  </a:cubicBezTo>
                  <a:cubicBezTo>
                    <a:pt x="5553" y="2039"/>
                    <a:pt x="5569" y="2070"/>
                    <a:pt x="5590" y="2100"/>
                  </a:cubicBezTo>
                  <a:cubicBezTo>
                    <a:pt x="5613" y="2129"/>
                    <a:pt x="5642" y="2154"/>
                    <a:pt x="5679" y="2174"/>
                  </a:cubicBezTo>
                  <a:cubicBezTo>
                    <a:pt x="5715" y="2193"/>
                    <a:pt x="5760" y="2203"/>
                    <a:pt x="5812" y="2204"/>
                  </a:cubicBezTo>
                  <a:cubicBezTo>
                    <a:pt x="5873" y="2203"/>
                    <a:pt x="5920" y="2187"/>
                    <a:pt x="5954" y="2156"/>
                  </a:cubicBezTo>
                  <a:cubicBezTo>
                    <a:pt x="5989" y="2124"/>
                    <a:pt x="6006" y="2083"/>
                    <a:pt x="6006" y="2030"/>
                  </a:cubicBezTo>
                  <a:cubicBezTo>
                    <a:pt x="6007" y="2000"/>
                    <a:pt x="5999" y="1965"/>
                    <a:pt x="5981" y="1925"/>
                  </a:cubicBezTo>
                  <a:cubicBezTo>
                    <a:pt x="5965" y="1886"/>
                    <a:pt x="5935" y="1846"/>
                    <a:pt x="5891" y="1807"/>
                  </a:cubicBezTo>
                  <a:cubicBezTo>
                    <a:pt x="5848" y="1768"/>
                    <a:pt x="5787" y="1736"/>
                    <a:pt x="5708" y="1711"/>
                  </a:cubicBezTo>
                  <a:cubicBezTo>
                    <a:pt x="5630" y="1684"/>
                    <a:pt x="5529" y="1671"/>
                    <a:pt x="5408" y="1671"/>
                  </a:cubicBezTo>
                  <a:moveTo>
                    <a:pt x="3874" y="2292"/>
                  </a:moveTo>
                  <a:cubicBezTo>
                    <a:pt x="3849" y="2309"/>
                    <a:pt x="3822" y="2325"/>
                    <a:pt x="3793" y="2339"/>
                  </a:cubicBezTo>
                  <a:cubicBezTo>
                    <a:pt x="3765" y="2354"/>
                    <a:pt x="3731" y="2371"/>
                    <a:pt x="3693" y="2388"/>
                  </a:cubicBezTo>
                  <a:cubicBezTo>
                    <a:pt x="3654" y="2406"/>
                    <a:pt x="3608" y="2427"/>
                    <a:pt x="3553" y="2451"/>
                  </a:cubicBezTo>
                  <a:cubicBezTo>
                    <a:pt x="3499" y="2474"/>
                    <a:pt x="3432" y="2504"/>
                    <a:pt x="3355" y="2537"/>
                  </a:cubicBezTo>
                  <a:cubicBezTo>
                    <a:pt x="3268" y="2578"/>
                    <a:pt x="3200" y="2622"/>
                    <a:pt x="3149" y="2671"/>
                  </a:cubicBezTo>
                  <a:cubicBezTo>
                    <a:pt x="3097" y="2720"/>
                    <a:pt x="3061" y="2772"/>
                    <a:pt x="3040" y="2826"/>
                  </a:cubicBezTo>
                  <a:cubicBezTo>
                    <a:pt x="3019" y="2880"/>
                    <a:pt x="3008" y="2934"/>
                    <a:pt x="3009" y="2989"/>
                  </a:cubicBezTo>
                  <a:cubicBezTo>
                    <a:pt x="3009" y="3056"/>
                    <a:pt x="3022" y="3116"/>
                    <a:pt x="3046" y="3166"/>
                  </a:cubicBezTo>
                  <a:cubicBezTo>
                    <a:pt x="3070" y="3218"/>
                    <a:pt x="3102" y="3257"/>
                    <a:pt x="3143" y="3286"/>
                  </a:cubicBezTo>
                  <a:cubicBezTo>
                    <a:pt x="3183" y="3314"/>
                    <a:pt x="3227" y="3329"/>
                    <a:pt x="3274" y="3330"/>
                  </a:cubicBezTo>
                  <a:cubicBezTo>
                    <a:pt x="3333" y="3330"/>
                    <a:pt x="3385" y="3328"/>
                    <a:pt x="3432" y="3323"/>
                  </a:cubicBezTo>
                  <a:cubicBezTo>
                    <a:pt x="3480" y="3318"/>
                    <a:pt x="3524" y="3309"/>
                    <a:pt x="3564" y="3297"/>
                  </a:cubicBezTo>
                  <a:cubicBezTo>
                    <a:pt x="3617" y="3278"/>
                    <a:pt x="3664" y="3260"/>
                    <a:pt x="3703" y="3241"/>
                  </a:cubicBezTo>
                  <a:cubicBezTo>
                    <a:pt x="3743" y="3222"/>
                    <a:pt x="3779" y="3201"/>
                    <a:pt x="3812" y="3179"/>
                  </a:cubicBezTo>
                  <a:cubicBezTo>
                    <a:pt x="3844" y="3157"/>
                    <a:pt x="3878" y="3132"/>
                    <a:pt x="3910" y="3104"/>
                  </a:cubicBezTo>
                  <a:lnTo>
                    <a:pt x="3930" y="3104"/>
                  </a:lnTo>
                  <a:cubicBezTo>
                    <a:pt x="3957" y="3161"/>
                    <a:pt x="3989" y="3207"/>
                    <a:pt x="4029" y="3240"/>
                  </a:cubicBezTo>
                  <a:cubicBezTo>
                    <a:pt x="4068" y="3273"/>
                    <a:pt x="4112" y="3297"/>
                    <a:pt x="4161" y="3310"/>
                  </a:cubicBezTo>
                  <a:cubicBezTo>
                    <a:pt x="4209" y="3324"/>
                    <a:pt x="4260" y="3331"/>
                    <a:pt x="4313" y="3330"/>
                  </a:cubicBezTo>
                  <a:cubicBezTo>
                    <a:pt x="4375" y="3329"/>
                    <a:pt x="4430" y="3319"/>
                    <a:pt x="4477" y="3302"/>
                  </a:cubicBezTo>
                  <a:cubicBezTo>
                    <a:pt x="4523" y="3283"/>
                    <a:pt x="4563" y="3260"/>
                    <a:pt x="4596" y="3233"/>
                  </a:cubicBezTo>
                  <a:cubicBezTo>
                    <a:pt x="4629" y="3206"/>
                    <a:pt x="4656" y="3178"/>
                    <a:pt x="4676" y="3150"/>
                  </a:cubicBezTo>
                  <a:cubicBezTo>
                    <a:pt x="4696" y="3122"/>
                    <a:pt x="4711" y="3098"/>
                    <a:pt x="4719" y="3078"/>
                  </a:cubicBezTo>
                  <a:cubicBezTo>
                    <a:pt x="4727" y="3062"/>
                    <a:pt x="4729" y="3050"/>
                    <a:pt x="4725" y="3042"/>
                  </a:cubicBezTo>
                  <a:cubicBezTo>
                    <a:pt x="4722" y="3035"/>
                    <a:pt x="4716" y="3029"/>
                    <a:pt x="4707" y="3026"/>
                  </a:cubicBezTo>
                  <a:lnTo>
                    <a:pt x="4651" y="2996"/>
                  </a:lnTo>
                  <a:cubicBezTo>
                    <a:pt x="4645" y="2993"/>
                    <a:pt x="4639" y="2992"/>
                    <a:pt x="4632" y="2995"/>
                  </a:cubicBezTo>
                  <a:cubicBezTo>
                    <a:pt x="4626" y="2997"/>
                    <a:pt x="4619" y="3004"/>
                    <a:pt x="4611" y="3015"/>
                  </a:cubicBezTo>
                  <a:cubicBezTo>
                    <a:pt x="4605" y="3024"/>
                    <a:pt x="4597" y="3033"/>
                    <a:pt x="4586" y="3044"/>
                  </a:cubicBezTo>
                  <a:cubicBezTo>
                    <a:pt x="4575" y="3054"/>
                    <a:pt x="4561" y="3063"/>
                    <a:pt x="4546" y="3070"/>
                  </a:cubicBezTo>
                  <a:cubicBezTo>
                    <a:pt x="4530" y="3078"/>
                    <a:pt x="4513" y="3081"/>
                    <a:pt x="4494" y="3082"/>
                  </a:cubicBezTo>
                  <a:cubicBezTo>
                    <a:pt x="4469" y="3082"/>
                    <a:pt x="4450" y="3075"/>
                    <a:pt x="4437" y="3060"/>
                  </a:cubicBezTo>
                  <a:cubicBezTo>
                    <a:pt x="4424" y="3044"/>
                    <a:pt x="4415" y="3018"/>
                    <a:pt x="4410" y="2981"/>
                  </a:cubicBezTo>
                  <a:cubicBezTo>
                    <a:pt x="4405" y="2944"/>
                    <a:pt x="4402" y="2893"/>
                    <a:pt x="4401" y="2830"/>
                  </a:cubicBezTo>
                  <a:lnTo>
                    <a:pt x="4393" y="2092"/>
                  </a:lnTo>
                  <a:cubicBezTo>
                    <a:pt x="4394" y="2026"/>
                    <a:pt x="4386" y="1966"/>
                    <a:pt x="4371" y="1913"/>
                  </a:cubicBezTo>
                  <a:cubicBezTo>
                    <a:pt x="4354" y="1860"/>
                    <a:pt x="4324" y="1815"/>
                    <a:pt x="4280" y="1778"/>
                  </a:cubicBezTo>
                  <a:cubicBezTo>
                    <a:pt x="4260" y="1760"/>
                    <a:pt x="4239" y="1745"/>
                    <a:pt x="4217" y="1731"/>
                  </a:cubicBezTo>
                  <a:cubicBezTo>
                    <a:pt x="4196" y="1718"/>
                    <a:pt x="4170" y="1707"/>
                    <a:pt x="4140" y="1698"/>
                  </a:cubicBezTo>
                  <a:cubicBezTo>
                    <a:pt x="4111" y="1689"/>
                    <a:pt x="4075" y="1682"/>
                    <a:pt x="4031" y="1677"/>
                  </a:cubicBezTo>
                  <a:cubicBezTo>
                    <a:pt x="3987" y="1673"/>
                    <a:pt x="3934" y="1670"/>
                    <a:pt x="3870" y="1670"/>
                  </a:cubicBezTo>
                  <a:cubicBezTo>
                    <a:pt x="3761" y="1671"/>
                    <a:pt x="3659" y="1684"/>
                    <a:pt x="3562" y="1710"/>
                  </a:cubicBezTo>
                  <a:cubicBezTo>
                    <a:pt x="3466" y="1735"/>
                    <a:pt x="3379" y="1769"/>
                    <a:pt x="3300" y="1810"/>
                  </a:cubicBezTo>
                  <a:cubicBezTo>
                    <a:pt x="3221" y="1852"/>
                    <a:pt x="3154" y="1897"/>
                    <a:pt x="3097" y="1945"/>
                  </a:cubicBezTo>
                  <a:cubicBezTo>
                    <a:pt x="3069" y="1967"/>
                    <a:pt x="3047" y="1993"/>
                    <a:pt x="3031" y="2023"/>
                  </a:cubicBezTo>
                  <a:cubicBezTo>
                    <a:pt x="3014" y="2053"/>
                    <a:pt x="3001" y="2083"/>
                    <a:pt x="2995" y="2115"/>
                  </a:cubicBezTo>
                  <a:cubicBezTo>
                    <a:pt x="2988" y="2147"/>
                    <a:pt x="2984" y="2176"/>
                    <a:pt x="2984" y="2203"/>
                  </a:cubicBezTo>
                  <a:cubicBezTo>
                    <a:pt x="2985" y="2231"/>
                    <a:pt x="2993" y="2255"/>
                    <a:pt x="3009" y="2275"/>
                  </a:cubicBezTo>
                  <a:cubicBezTo>
                    <a:pt x="3025" y="2294"/>
                    <a:pt x="3046" y="2310"/>
                    <a:pt x="3072" y="2321"/>
                  </a:cubicBezTo>
                  <a:cubicBezTo>
                    <a:pt x="3097" y="2331"/>
                    <a:pt x="3126" y="2337"/>
                    <a:pt x="3157" y="2337"/>
                  </a:cubicBezTo>
                  <a:cubicBezTo>
                    <a:pt x="3238" y="2336"/>
                    <a:pt x="3287" y="2299"/>
                    <a:pt x="3349" y="2279"/>
                  </a:cubicBezTo>
                  <a:cubicBezTo>
                    <a:pt x="3600" y="2196"/>
                    <a:pt x="3485" y="1918"/>
                    <a:pt x="3738" y="1858"/>
                  </a:cubicBezTo>
                  <a:cubicBezTo>
                    <a:pt x="3767" y="1851"/>
                    <a:pt x="3793" y="1876"/>
                    <a:pt x="3814" y="1893"/>
                  </a:cubicBezTo>
                  <a:cubicBezTo>
                    <a:pt x="3831" y="1908"/>
                    <a:pt x="3844" y="1927"/>
                    <a:pt x="3853" y="1949"/>
                  </a:cubicBezTo>
                  <a:cubicBezTo>
                    <a:pt x="3861" y="1971"/>
                    <a:pt x="3867" y="1995"/>
                    <a:pt x="3870" y="2021"/>
                  </a:cubicBezTo>
                  <a:cubicBezTo>
                    <a:pt x="3873" y="2046"/>
                    <a:pt x="3874" y="2071"/>
                    <a:pt x="3874" y="2096"/>
                  </a:cubicBezTo>
                  <a:lnTo>
                    <a:pt x="3874" y="2292"/>
                  </a:lnTo>
                  <a:close/>
                  <a:moveTo>
                    <a:pt x="3878" y="2967"/>
                  </a:moveTo>
                  <a:cubicBezTo>
                    <a:pt x="3878" y="2979"/>
                    <a:pt x="3869" y="2995"/>
                    <a:pt x="3854" y="3014"/>
                  </a:cubicBezTo>
                  <a:cubicBezTo>
                    <a:pt x="3837" y="3034"/>
                    <a:pt x="3814" y="3053"/>
                    <a:pt x="3786" y="3070"/>
                  </a:cubicBezTo>
                  <a:cubicBezTo>
                    <a:pt x="3758" y="3087"/>
                    <a:pt x="3726" y="3097"/>
                    <a:pt x="3689" y="3100"/>
                  </a:cubicBezTo>
                  <a:cubicBezTo>
                    <a:pt x="3659" y="3099"/>
                    <a:pt x="3630" y="3090"/>
                    <a:pt x="3605" y="3073"/>
                  </a:cubicBezTo>
                  <a:cubicBezTo>
                    <a:pt x="3578" y="3055"/>
                    <a:pt x="3558" y="3030"/>
                    <a:pt x="3541" y="2994"/>
                  </a:cubicBezTo>
                  <a:cubicBezTo>
                    <a:pt x="3524" y="2958"/>
                    <a:pt x="3516" y="2913"/>
                    <a:pt x="3516" y="2856"/>
                  </a:cubicBezTo>
                  <a:cubicBezTo>
                    <a:pt x="3516" y="2793"/>
                    <a:pt x="3526" y="2740"/>
                    <a:pt x="3545" y="2698"/>
                  </a:cubicBezTo>
                  <a:cubicBezTo>
                    <a:pt x="3563" y="2656"/>
                    <a:pt x="3590" y="2620"/>
                    <a:pt x="3623" y="2592"/>
                  </a:cubicBezTo>
                  <a:cubicBezTo>
                    <a:pt x="3656" y="2563"/>
                    <a:pt x="3695" y="2536"/>
                    <a:pt x="3738" y="2514"/>
                  </a:cubicBezTo>
                  <a:cubicBezTo>
                    <a:pt x="3782" y="2490"/>
                    <a:pt x="3829" y="2466"/>
                    <a:pt x="3878" y="2441"/>
                  </a:cubicBezTo>
                  <a:lnTo>
                    <a:pt x="3878" y="2967"/>
                  </a:lnTo>
                  <a:close/>
                  <a:moveTo>
                    <a:pt x="472" y="2073"/>
                  </a:moveTo>
                  <a:cubicBezTo>
                    <a:pt x="472" y="2066"/>
                    <a:pt x="472" y="2046"/>
                    <a:pt x="472" y="2011"/>
                  </a:cubicBezTo>
                  <a:cubicBezTo>
                    <a:pt x="472" y="1976"/>
                    <a:pt x="472" y="1932"/>
                    <a:pt x="473" y="1878"/>
                  </a:cubicBezTo>
                  <a:cubicBezTo>
                    <a:pt x="474" y="1824"/>
                    <a:pt x="475" y="1765"/>
                    <a:pt x="475" y="1703"/>
                  </a:cubicBezTo>
                  <a:cubicBezTo>
                    <a:pt x="476" y="1639"/>
                    <a:pt x="477" y="1576"/>
                    <a:pt x="478" y="1513"/>
                  </a:cubicBezTo>
                  <a:cubicBezTo>
                    <a:pt x="479" y="1450"/>
                    <a:pt x="480" y="1391"/>
                    <a:pt x="481" y="1336"/>
                  </a:cubicBezTo>
                  <a:cubicBezTo>
                    <a:pt x="482" y="1282"/>
                    <a:pt x="484" y="1238"/>
                    <a:pt x="485" y="1202"/>
                  </a:cubicBezTo>
                  <a:cubicBezTo>
                    <a:pt x="487" y="1166"/>
                    <a:pt x="489" y="1145"/>
                    <a:pt x="490" y="1137"/>
                  </a:cubicBezTo>
                  <a:cubicBezTo>
                    <a:pt x="494" y="1144"/>
                    <a:pt x="502" y="1163"/>
                    <a:pt x="515" y="1195"/>
                  </a:cubicBezTo>
                  <a:cubicBezTo>
                    <a:pt x="528" y="1226"/>
                    <a:pt x="544" y="1267"/>
                    <a:pt x="563" y="1315"/>
                  </a:cubicBezTo>
                  <a:cubicBezTo>
                    <a:pt x="583" y="1364"/>
                    <a:pt x="604" y="1419"/>
                    <a:pt x="626" y="1478"/>
                  </a:cubicBezTo>
                  <a:cubicBezTo>
                    <a:pt x="649" y="1537"/>
                    <a:pt x="672" y="1597"/>
                    <a:pt x="695" y="1659"/>
                  </a:cubicBezTo>
                  <a:cubicBezTo>
                    <a:pt x="718" y="1721"/>
                    <a:pt x="741" y="1779"/>
                    <a:pt x="762" y="1835"/>
                  </a:cubicBezTo>
                  <a:cubicBezTo>
                    <a:pt x="783" y="1891"/>
                    <a:pt x="802" y="1941"/>
                    <a:pt x="817" y="1984"/>
                  </a:cubicBezTo>
                  <a:cubicBezTo>
                    <a:pt x="834" y="2027"/>
                    <a:pt x="846" y="2060"/>
                    <a:pt x="854" y="2083"/>
                  </a:cubicBezTo>
                  <a:cubicBezTo>
                    <a:pt x="857" y="2091"/>
                    <a:pt x="865" y="2112"/>
                    <a:pt x="879" y="2148"/>
                  </a:cubicBezTo>
                  <a:cubicBezTo>
                    <a:pt x="892" y="2182"/>
                    <a:pt x="910" y="2226"/>
                    <a:pt x="930" y="2281"/>
                  </a:cubicBezTo>
                  <a:cubicBezTo>
                    <a:pt x="951" y="2334"/>
                    <a:pt x="975" y="2393"/>
                    <a:pt x="999" y="2458"/>
                  </a:cubicBezTo>
                  <a:cubicBezTo>
                    <a:pt x="1025" y="2523"/>
                    <a:pt x="1051" y="2590"/>
                    <a:pt x="1078" y="2659"/>
                  </a:cubicBezTo>
                  <a:cubicBezTo>
                    <a:pt x="1104" y="2726"/>
                    <a:pt x="1130" y="2792"/>
                    <a:pt x="1155" y="2856"/>
                  </a:cubicBezTo>
                  <a:cubicBezTo>
                    <a:pt x="1179" y="2920"/>
                    <a:pt x="1202" y="2977"/>
                    <a:pt x="1222" y="3028"/>
                  </a:cubicBezTo>
                  <a:cubicBezTo>
                    <a:pt x="1243" y="3080"/>
                    <a:pt x="1259" y="3122"/>
                    <a:pt x="1271" y="3153"/>
                  </a:cubicBezTo>
                  <a:cubicBezTo>
                    <a:pt x="1283" y="3184"/>
                    <a:pt x="1290" y="3203"/>
                    <a:pt x="1292" y="3206"/>
                  </a:cubicBezTo>
                  <a:cubicBezTo>
                    <a:pt x="1300" y="3224"/>
                    <a:pt x="1308" y="3239"/>
                    <a:pt x="1317" y="3250"/>
                  </a:cubicBezTo>
                  <a:cubicBezTo>
                    <a:pt x="1327" y="3260"/>
                    <a:pt x="1337" y="3266"/>
                    <a:pt x="1347" y="3266"/>
                  </a:cubicBezTo>
                  <a:cubicBezTo>
                    <a:pt x="1359" y="3265"/>
                    <a:pt x="1371" y="3261"/>
                    <a:pt x="1380" y="3252"/>
                  </a:cubicBezTo>
                  <a:cubicBezTo>
                    <a:pt x="1389" y="3243"/>
                    <a:pt x="1396" y="3233"/>
                    <a:pt x="1403" y="3220"/>
                  </a:cubicBezTo>
                  <a:cubicBezTo>
                    <a:pt x="1410" y="3209"/>
                    <a:pt x="1416" y="3198"/>
                    <a:pt x="1421" y="3189"/>
                  </a:cubicBezTo>
                  <a:cubicBezTo>
                    <a:pt x="1424" y="3184"/>
                    <a:pt x="1430" y="3166"/>
                    <a:pt x="1442" y="3136"/>
                  </a:cubicBezTo>
                  <a:cubicBezTo>
                    <a:pt x="1454" y="3106"/>
                    <a:pt x="1469" y="3067"/>
                    <a:pt x="1487" y="3018"/>
                  </a:cubicBezTo>
                  <a:cubicBezTo>
                    <a:pt x="1505" y="2971"/>
                    <a:pt x="1525" y="2917"/>
                    <a:pt x="1547" y="2859"/>
                  </a:cubicBezTo>
                  <a:cubicBezTo>
                    <a:pt x="1568" y="2802"/>
                    <a:pt x="1591" y="2742"/>
                    <a:pt x="1614" y="2681"/>
                  </a:cubicBezTo>
                  <a:cubicBezTo>
                    <a:pt x="1637" y="2620"/>
                    <a:pt x="1659" y="2562"/>
                    <a:pt x="1679" y="2507"/>
                  </a:cubicBezTo>
                  <a:cubicBezTo>
                    <a:pt x="1701" y="2451"/>
                    <a:pt x="1720" y="2402"/>
                    <a:pt x="1737" y="2359"/>
                  </a:cubicBezTo>
                  <a:cubicBezTo>
                    <a:pt x="1753" y="2316"/>
                    <a:pt x="1767" y="2284"/>
                    <a:pt x="1776" y="2260"/>
                  </a:cubicBezTo>
                  <a:cubicBezTo>
                    <a:pt x="1784" y="2240"/>
                    <a:pt x="1797" y="2206"/>
                    <a:pt x="1816" y="2159"/>
                  </a:cubicBezTo>
                  <a:cubicBezTo>
                    <a:pt x="1834" y="2112"/>
                    <a:pt x="1856" y="2055"/>
                    <a:pt x="1880" y="1991"/>
                  </a:cubicBezTo>
                  <a:cubicBezTo>
                    <a:pt x="1906" y="1927"/>
                    <a:pt x="1931" y="1858"/>
                    <a:pt x="1959" y="1785"/>
                  </a:cubicBezTo>
                  <a:cubicBezTo>
                    <a:pt x="1987" y="1713"/>
                    <a:pt x="2014" y="1641"/>
                    <a:pt x="2042" y="1570"/>
                  </a:cubicBezTo>
                  <a:cubicBezTo>
                    <a:pt x="2070" y="1499"/>
                    <a:pt x="2095" y="1435"/>
                    <a:pt x="2118" y="1375"/>
                  </a:cubicBezTo>
                  <a:cubicBezTo>
                    <a:pt x="2142" y="1314"/>
                    <a:pt x="2161" y="1265"/>
                    <a:pt x="2176" y="1226"/>
                  </a:cubicBezTo>
                  <a:cubicBezTo>
                    <a:pt x="2192" y="1187"/>
                    <a:pt x="2203" y="1164"/>
                    <a:pt x="2207" y="1154"/>
                  </a:cubicBezTo>
                  <a:lnTo>
                    <a:pt x="2226" y="1154"/>
                  </a:lnTo>
                  <a:lnTo>
                    <a:pt x="2226" y="2176"/>
                  </a:lnTo>
                  <a:cubicBezTo>
                    <a:pt x="2226" y="2216"/>
                    <a:pt x="2226" y="2265"/>
                    <a:pt x="2226" y="2321"/>
                  </a:cubicBezTo>
                  <a:cubicBezTo>
                    <a:pt x="2225" y="2377"/>
                    <a:pt x="2224" y="2437"/>
                    <a:pt x="2223" y="2501"/>
                  </a:cubicBezTo>
                  <a:cubicBezTo>
                    <a:pt x="2223" y="2565"/>
                    <a:pt x="2222" y="2629"/>
                    <a:pt x="2221" y="2692"/>
                  </a:cubicBezTo>
                  <a:cubicBezTo>
                    <a:pt x="2220" y="2755"/>
                    <a:pt x="2219" y="2813"/>
                    <a:pt x="2218" y="2867"/>
                  </a:cubicBezTo>
                  <a:cubicBezTo>
                    <a:pt x="2217" y="2920"/>
                    <a:pt x="2216" y="2964"/>
                    <a:pt x="2216" y="2999"/>
                  </a:cubicBezTo>
                  <a:cubicBezTo>
                    <a:pt x="2215" y="3033"/>
                    <a:pt x="2214" y="3054"/>
                    <a:pt x="2213" y="3062"/>
                  </a:cubicBezTo>
                  <a:cubicBezTo>
                    <a:pt x="2211" y="3092"/>
                    <a:pt x="2207" y="3117"/>
                    <a:pt x="2200" y="3133"/>
                  </a:cubicBezTo>
                  <a:cubicBezTo>
                    <a:pt x="2193" y="3149"/>
                    <a:pt x="2184" y="3161"/>
                    <a:pt x="2171" y="3166"/>
                  </a:cubicBezTo>
                  <a:cubicBezTo>
                    <a:pt x="2159" y="3173"/>
                    <a:pt x="2144" y="3176"/>
                    <a:pt x="2127" y="3176"/>
                  </a:cubicBezTo>
                  <a:lnTo>
                    <a:pt x="1955" y="3176"/>
                  </a:lnTo>
                  <a:cubicBezTo>
                    <a:pt x="1944" y="3176"/>
                    <a:pt x="1938" y="3177"/>
                    <a:pt x="1934" y="3181"/>
                  </a:cubicBezTo>
                  <a:cubicBezTo>
                    <a:pt x="1931" y="3184"/>
                    <a:pt x="1930" y="3191"/>
                    <a:pt x="1930" y="3199"/>
                  </a:cubicBezTo>
                  <a:lnTo>
                    <a:pt x="1930" y="3283"/>
                  </a:lnTo>
                  <a:cubicBezTo>
                    <a:pt x="1930" y="3293"/>
                    <a:pt x="1931" y="3300"/>
                    <a:pt x="1934" y="3305"/>
                  </a:cubicBezTo>
                  <a:cubicBezTo>
                    <a:pt x="1938" y="3310"/>
                    <a:pt x="1944" y="3313"/>
                    <a:pt x="1955" y="3313"/>
                  </a:cubicBezTo>
                  <a:cubicBezTo>
                    <a:pt x="1967" y="3313"/>
                    <a:pt x="1991" y="3312"/>
                    <a:pt x="2026" y="3310"/>
                  </a:cubicBezTo>
                  <a:cubicBezTo>
                    <a:pt x="2061" y="3309"/>
                    <a:pt x="2110" y="3307"/>
                    <a:pt x="2176" y="3306"/>
                  </a:cubicBezTo>
                  <a:cubicBezTo>
                    <a:pt x="2240" y="3304"/>
                    <a:pt x="2326" y="3303"/>
                    <a:pt x="2429" y="3303"/>
                  </a:cubicBezTo>
                  <a:cubicBezTo>
                    <a:pt x="2520" y="3303"/>
                    <a:pt x="2593" y="3304"/>
                    <a:pt x="2649" y="3304"/>
                  </a:cubicBezTo>
                  <a:cubicBezTo>
                    <a:pt x="2705" y="3306"/>
                    <a:pt x="2749" y="3307"/>
                    <a:pt x="2780" y="3308"/>
                  </a:cubicBezTo>
                  <a:cubicBezTo>
                    <a:pt x="2812" y="3309"/>
                    <a:pt x="2834" y="3310"/>
                    <a:pt x="2850" y="3312"/>
                  </a:cubicBezTo>
                  <a:cubicBezTo>
                    <a:pt x="2866" y="3312"/>
                    <a:pt x="2877" y="3313"/>
                    <a:pt x="2886" y="3313"/>
                  </a:cubicBezTo>
                  <a:cubicBezTo>
                    <a:pt x="2898" y="3313"/>
                    <a:pt x="2905" y="3310"/>
                    <a:pt x="2909" y="3305"/>
                  </a:cubicBezTo>
                  <a:cubicBezTo>
                    <a:pt x="2913" y="3300"/>
                    <a:pt x="2914" y="3293"/>
                    <a:pt x="2913" y="3283"/>
                  </a:cubicBezTo>
                  <a:lnTo>
                    <a:pt x="2913" y="3199"/>
                  </a:lnTo>
                  <a:cubicBezTo>
                    <a:pt x="2914" y="3192"/>
                    <a:pt x="2913" y="3187"/>
                    <a:pt x="2910" y="3182"/>
                  </a:cubicBezTo>
                  <a:cubicBezTo>
                    <a:pt x="2907" y="3178"/>
                    <a:pt x="2901" y="3176"/>
                    <a:pt x="2892" y="3176"/>
                  </a:cubicBezTo>
                  <a:lnTo>
                    <a:pt x="2744" y="3176"/>
                  </a:lnTo>
                  <a:cubicBezTo>
                    <a:pt x="2722" y="3176"/>
                    <a:pt x="2705" y="3161"/>
                    <a:pt x="2692" y="3133"/>
                  </a:cubicBezTo>
                  <a:cubicBezTo>
                    <a:pt x="2679" y="3104"/>
                    <a:pt x="2674" y="3058"/>
                    <a:pt x="2673" y="2994"/>
                  </a:cubicBezTo>
                  <a:cubicBezTo>
                    <a:pt x="2673" y="2985"/>
                    <a:pt x="2673" y="2964"/>
                    <a:pt x="2672" y="2932"/>
                  </a:cubicBezTo>
                  <a:cubicBezTo>
                    <a:pt x="2671" y="2898"/>
                    <a:pt x="2671" y="2858"/>
                    <a:pt x="2671" y="2809"/>
                  </a:cubicBezTo>
                  <a:cubicBezTo>
                    <a:pt x="2670" y="2760"/>
                    <a:pt x="2670" y="2708"/>
                    <a:pt x="2669" y="2651"/>
                  </a:cubicBezTo>
                  <a:cubicBezTo>
                    <a:pt x="2669" y="2595"/>
                    <a:pt x="2668" y="2538"/>
                    <a:pt x="2667" y="2482"/>
                  </a:cubicBezTo>
                  <a:cubicBezTo>
                    <a:pt x="2667" y="2425"/>
                    <a:pt x="2667" y="2372"/>
                    <a:pt x="2666" y="2323"/>
                  </a:cubicBezTo>
                  <a:cubicBezTo>
                    <a:pt x="2665" y="2273"/>
                    <a:pt x="2664" y="2233"/>
                    <a:pt x="2664" y="2198"/>
                  </a:cubicBezTo>
                  <a:cubicBezTo>
                    <a:pt x="2664" y="2165"/>
                    <a:pt x="2664" y="2143"/>
                    <a:pt x="2664" y="2133"/>
                  </a:cubicBezTo>
                  <a:cubicBezTo>
                    <a:pt x="2663" y="2122"/>
                    <a:pt x="2662" y="2098"/>
                    <a:pt x="2662" y="2061"/>
                  </a:cubicBezTo>
                  <a:cubicBezTo>
                    <a:pt x="2662" y="2024"/>
                    <a:pt x="2662" y="1979"/>
                    <a:pt x="2661" y="1924"/>
                  </a:cubicBezTo>
                  <a:cubicBezTo>
                    <a:pt x="2661" y="1869"/>
                    <a:pt x="2661" y="1810"/>
                    <a:pt x="2660" y="1747"/>
                  </a:cubicBezTo>
                  <a:cubicBezTo>
                    <a:pt x="2659" y="1684"/>
                    <a:pt x="2659" y="1622"/>
                    <a:pt x="2659" y="1559"/>
                  </a:cubicBezTo>
                  <a:cubicBezTo>
                    <a:pt x="2659" y="1496"/>
                    <a:pt x="2659" y="1438"/>
                    <a:pt x="2658" y="1385"/>
                  </a:cubicBezTo>
                  <a:cubicBezTo>
                    <a:pt x="2658" y="1331"/>
                    <a:pt x="2658" y="1287"/>
                    <a:pt x="2657" y="1252"/>
                  </a:cubicBezTo>
                  <a:cubicBezTo>
                    <a:pt x="2657" y="1218"/>
                    <a:pt x="2657" y="1196"/>
                    <a:pt x="2657" y="1188"/>
                  </a:cubicBezTo>
                  <a:cubicBezTo>
                    <a:pt x="2657" y="1164"/>
                    <a:pt x="2659" y="1142"/>
                    <a:pt x="2662" y="1122"/>
                  </a:cubicBezTo>
                  <a:cubicBezTo>
                    <a:pt x="2667" y="1103"/>
                    <a:pt x="2674" y="1088"/>
                    <a:pt x="2685" y="1075"/>
                  </a:cubicBezTo>
                  <a:cubicBezTo>
                    <a:pt x="2697" y="1063"/>
                    <a:pt x="2714" y="1057"/>
                    <a:pt x="2738" y="1057"/>
                  </a:cubicBezTo>
                  <a:lnTo>
                    <a:pt x="2873" y="1057"/>
                  </a:lnTo>
                  <a:cubicBezTo>
                    <a:pt x="2883" y="1057"/>
                    <a:pt x="2891" y="1054"/>
                    <a:pt x="2894" y="1049"/>
                  </a:cubicBezTo>
                  <a:cubicBezTo>
                    <a:pt x="2897" y="1044"/>
                    <a:pt x="2898" y="1037"/>
                    <a:pt x="2898" y="1027"/>
                  </a:cubicBezTo>
                  <a:lnTo>
                    <a:pt x="2898" y="950"/>
                  </a:lnTo>
                  <a:cubicBezTo>
                    <a:pt x="2898" y="940"/>
                    <a:pt x="2897" y="932"/>
                    <a:pt x="2894" y="927"/>
                  </a:cubicBezTo>
                  <a:cubicBezTo>
                    <a:pt x="2892" y="922"/>
                    <a:pt x="2887" y="920"/>
                    <a:pt x="2879" y="920"/>
                  </a:cubicBezTo>
                  <a:cubicBezTo>
                    <a:pt x="2872" y="920"/>
                    <a:pt x="2857" y="920"/>
                    <a:pt x="2836" y="921"/>
                  </a:cubicBezTo>
                  <a:cubicBezTo>
                    <a:pt x="2814" y="923"/>
                    <a:pt x="2782" y="924"/>
                    <a:pt x="2737" y="925"/>
                  </a:cubicBezTo>
                  <a:cubicBezTo>
                    <a:pt x="2693" y="926"/>
                    <a:pt x="2632" y="927"/>
                    <a:pt x="2555" y="928"/>
                  </a:cubicBezTo>
                  <a:cubicBezTo>
                    <a:pt x="2477" y="929"/>
                    <a:pt x="2379" y="930"/>
                    <a:pt x="2260" y="930"/>
                  </a:cubicBezTo>
                  <a:cubicBezTo>
                    <a:pt x="2214" y="929"/>
                    <a:pt x="2180" y="932"/>
                    <a:pt x="2157" y="936"/>
                  </a:cubicBezTo>
                  <a:cubicBezTo>
                    <a:pt x="2135" y="941"/>
                    <a:pt x="2122" y="952"/>
                    <a:pt x="2118" y="970"/>
                  </a:cubicBezTo>
                  <a:cubicBezTo>
                    <a:pt x="2115" y="980"/>
                    <a:pt x="2108" y="1004"/>
                    <a:pt x="2095" y="1039"/>
                  </a:cubicBezTo>
                  <a:cubicBezTo>
                    <a:pt x="2083" y="1075"/>
                    <a:pt x="2066" y="1120"/>
                    <a:pt x="2047" y="1172"/>
                  </a:cubicBezTo>
                  <a:cubicBezTo>
                    <a:pt x="2028" y="1225"/>
                    <a:pt x="2006" y="1282"/>
                    <a:pt x="1983" y="1343"/>
                  </a:cubicBezTo>
                  <a:cubicBezTo>
                    <a:pt x="1960" y="1403"/>
                    <a:pt x="1938" y="1464"/>
                    <a:pt x="1915" y="1524"/>
                  </a:cubicBezTo>
                  <a:cubicBezTo>
                    <a:pt x="1892" y="1584"/>
                    <a:pt x="1871" y="1639"/>
                    <a:pt x="1851" y="1690"/>
                  </a:cubicBezTo>
                  <a:cubicBezTo>
                    <a:pt x="1832" y="1740"/>
                    <a:pt x="1816" y="1782"/>
                    <a:pt x="1804" y="1814"/>
                  </a:cubicBezTo>
                  <a:cubicBezTo>
                    <a:pt x="1791" y="1847"/>
                    <a:pt x="1784" y="1866"/>
                    <a:pt x="1782" y="1872"/>
                  </a:cubicBezTo>
                  <a:cubicBezTo>
                    <a:pt x="1778" y="1881"/>
                    <a:pt x="1770" y="1903"/>
                    <a:pt x="1757" y="1938"/>
                  </a:cubicBezTo>
                  <a:cubicBezTo>
                    <a:pt x="1743" y="1974"/>
                    <a:pt x="1726" y="2017"/>
                    <a:pt x="1707" y="2069"/>
                  </a:cubicBezTo>
                  <a:cubicBezTo>
                    <a:pt x="1687" y="2120"/>
                    <a:pt x="1667" y="2175"/>
                    <a:pt x="1644" y="2233"/>
                  </a:cubicBezTo>
                  <a:cubicBezTo>
                    <a:pt x="1622" y="2290"/>
                    <a:pt x="1601" y="2345"/>
                    <a:pt x="1580" y="2398"/>
                  </a:cubicBezTo>
                  <a:cubicBezTo>
                    <a:pt x="1560" y="2450"/>
                    <a:pt x="1595" y="2360"/>
                    <a:pt x="1580" y="2398"/>
                  </a:cubicBezTo>
                  <a:cubicBezTo>
                    <a:pt x="1566" y="2435"/>
                    <a:pt x="1555" y="2459"/>
                    <a:pt x="1548" y="2471"/>
                  </a:cubicBezTo>
                  <a:cubicBezTo>
                    <a:pt x="1377" y="1976"/>
                    <a:pt x="1241" y="1511"/>
                    <a:pt x="1055" y="977"/>
                  </a:cubicBezTo>
                  <a:cubicBezTo>
                    <a:pt x="1049" y="959"/>
                    <a:pt x="1042" y="946"/>
                    <a:pt x="1034" y="938"/>
                  </a:cubicBezTo>
                  <a:cubicBezTo>
                    <a:pt x="1026" y="930"/>
                    <a:pt x="1019" y="925"/>
                    <a:pt x="1010" y="923"/>
                  </a:cubicBezTo>
                  <a:cubicBezTo>
                    <a:pt x="1001" y="920"/>
                    <a:pt x="992" y="920"/>
                    <a:pt x="981" y="920"/>
                  </a:cubicBezTo>
                  <a:cubicBezTo>
                    <a:pt x="962" y="920"/>
                    <a:pt x="778" y="922"/>
                    <a:pt x="731" y="925"/>
                  </a:cubicBezTo>
                  <a:cubicBezTo>
                    <a:pt x="684" y="928"/>
                    <a:pt x="625" y="929"/>
                    <a:pt x="552" y="930"/>
                  </a:cubicBezTo>
                  <a:cubicBezTo>
                    <a:pt x="462" y="930"/>
                    <a:pt x="387" y="929"/>
                    <a:pt x="328" y="928"/>
                  </a:cubicBezTo>
                  <a:cubicBezTo>
                    <a:pt x="269" y="927"/>
                    <a:pt x="223" y="926"/>
                    <a:pt x="188" y="925"/>
                  </a:cubicBezTo>
                  <a:cubicBezTo>
                    <a:pt x="154" y="924"/>
                    <a:pt x="128" y="922"/>
                    <a:pt x="110" y="921"/>
                  </a:cubicBezTo>
                  <a:cubicBezTo>
                    <a:pt x="93" y="920"/>
                    <a:pt x="81" y="920"/>
                    <a:pt x="74" y="920"/>
                  </a:cubicBezTo>
                  <a:cubicBezTo>
                    <a:pt x="66" y="920"/>
                    <a:pt x="59" y="922"/>
                    <a:pt x="56" y="926"/>
                  </a:cubicBezTo>
                  <a:cubicBezTo>
                    <a:pt x="53" y="930"/>
                    <a:pt x="52" y="935"/>
                    <a:pt x="52" y="940"/>
                  </a:cubicBezTo>
                  <a:lnTo>
                    <a:pt x="52" y="1033"/>
                  </a:lnTo>
                  <a:cubicBezTo>
                    <a:pt x="52" y="1041"/>
                    <a:pt x="53" y="1046"/>
                    <a:pt x="56" y="1051"/>
                  </a:cubicBezTo>
                  <a:cubicBezTo>
                    <a:pt x="59" y="1055"/>
                    <a:pt x="66" y="1057"/>
                    <a:pt x="74" y="1057"/>
                  </a:cubicBezTo>
                  <a:lnTo>
                    <a:pt x="176" y="1057"/>
                  </a:lnTo>
                  <a:cubicBezTo>
                    <a:pt x="221" y="1057"/>
                    <a:pt x="257" y="1068"/>
                    <a:pt x="282" y="1089"/>
                  </a:cubicBezTo>
                  <a:cubicBezTo>
                    <a:pt x="306" y="1110"/>
                    <a:pt x="323" y="1139"/>
                    <a:pt x="332" y="1177"/>
                  </a:cubicBezTo>
                  <a:cubicBezTo>
                    <a:pt x="341" y="1216"/>
                    <a:pt x="346" y="1260"/>
                    <a:pt x="345" y="1312"/>
                  </a:cubicBezTo>
                  <a:lnTo>
                    <a:pt x="349" y="1825"/>
                  </a:lnTo>
                  <a:cubicBezTo>
                    <a:pt x="349" y="1834"/>
                    <a:pt x="348" y="1856"/>
                    <a:pt x="347" y="1892"/>
                  </a:cubicBezTo>
                  <a:cubicBezTo>
                    <a:pt x="346" y="1927"/>
                    <a:pt x="344" y="1972"/>
                    <a:pt x="342" y="2026"/>
                  </a:cubicBezTo>
                  <a:cubicBezTo>
                    <a:pt x="340" y="2080"/>
                    <a:pt x="338" y="2139"/>
                    <a:pt x="336" y="2204"/>
                  </a:cubicBezTo>
                  <a:cubicBezTo>
                    <a:pt x="332" y="2269"/>
                    <a:pt x="330" y="2336"/>
                    <a:pt x="326" y="2405"/>
                  </a:cubicBezTo>
                  <a:cubicBezTo>
                    <a:pt x="323" y="2474"/>
                    <a:pt x="319" y="2540"/>
                    <a:pt x="316" y="2605"/>
                  </a:cubicBezTo>
                  <a:cubicBezTo>
                    <a:pt x="312" y="2669"/>
                    <a:pt x="309" y="2729"/>
                    <a:pt x="305" y="2782"/>
                  </a:cubicBezTo>
                  <a:cubicBezTo>
                    <a:pt x="300" y="2836"/>
                    <a:pt x="297" y="2880"/>
                    <a:pt x="293" y="2914"/>
                  </a:cubicBezTo>
                  <a:cubicBezTo>
                    <a:pt x="290" y="2942"/>
                    <a:pt x="285" y="2970"/>
                    <a:pt x="278" y="3000"/>
                  </a:cubicBezTo>
                  <a:cubicBezTo>
                    <a:pt x="272" y="3031"/>
                    <a:pt x="263" y="3059"/>
                    <a:pt x="251" y="3085"/>
                  </a:cubicBezTo>
                  <a:cubicBezTo>
                    <a:pt x="240" y="3112"/>
                    <a:pt x="226" y="3133"/>
                    <a:pt x="208" y="3150"/>
                  </a:cubicBezTo>
                  <a:cubicBezTo>
                    <a:pt x="191" y="3166"/>
                    <a:pt x="169" y="3175"/>
                    <a:pt x="145" y="3176"/>
                  </a:cubicBezTo>
                  <a:lnTo>
                    <a:pt x="19" y="3176"/>
                  </a:lnTo>
                  <a:cubicBezTo>
                    <a:pt x="11" y="3176"/>
                    <a:pt x="6" y="3178"/>
                    <a:pt x="4" y="3182"/>
                  </a:cubicBezTo>
                  <a:cubicBezTo>
                    <a:pt x="1" y="3186"/>
                    <a:pt x="0" y="3191"/>
                    <a:pt x="0" y="3196"/>
                  </a:cubicBezTo>
                  <a:lnTo>
                    <a:pt x="0" y="3283"/>
                  </a:lnTo>
                  <a:cubicBezTo>
                    <a:pt x="-1" y="3296"/>
                    <a:pt x="1" y="3304"/>
                    <a:pt x="4" y="3308"/>
                  </a:cubicBezTo>
                  <a:cubicBezTo>
                    <a:pt x="8" y="3312"/>
                    <a:pt x="16" y="3314"/>
                    <a:pt x="28" y="3313"/>
                  </a:cubicBezTo>
                  <a:cubicBezTo>
                    <a:pt x="36" y="3313"/>
                    <a:pt x="56" y="3312"/>
                    <a:pt x="85" y="3310"/>
                  </a:cubicBezTo>
                  <a:cubicBezTo>
                    <a:pt x="115" y="3309"/>
                    <a:pt x="157" y="3307"/>
                    <a:pt x="212" y="3306"/>
                  </a:cubicBezTo>
                  <a:cubicBezTo>
                    <a:pt x="268" y="3304"/>
                    <a:pt x="339" y="3303"/>
                    <a:pt x="425" y="3303"/>
                  </a:cubicBezTo>
                  <a:cubicBezTo>
                    <a:pt x="500" y="3303"/>
                    <a:pt x="560" y="3304"/>
                    <a:pt x="607" y="3306"/>
                  </a:cubicBezTo>
                  <a:cubicBezTo>
                    <a:pt x="653" y="3307"/>
                    <a:pt x="689" y="3309"/>
                    <a:pt x="714" y="3310"/>
                  </a:cubicBezTo>
                  <a:cubicBezTo>
                    <a:pt x="739" y="3312"/>
                    <a:pt x="757" y="3313"/>
                    <a:pt x="768" y="3313"/>
                  </a:cubicBezTo>
                  <a:cubicBezTo>
                    <a:pt x="780" y="3313"/>
                    <a:pt x="787" y="3311"/>
                    <a:pt x="791" y="3307"/>
                  </a:cubicBezTo>
                  <a:cubicBezTo>
                    <a:pt x="795" y="3302"/>
                    <a:pt x="796" y="3297"/>
                    <a:pt x="795" y="3289"/>
                  </a:cubicBezTo>
                  <a:lnTo>
                    <a:pt x="795" y="3199"/>
                  </a:lnTo>
                  <a:cubicBezTo>
                    <a:pt x="796" y="3192"/>
                    <a:pt x="795" y="3187"/>
                    <a:pt x="792" y="3182"/>
                  </a:cubicBezTo>
                  <a:cubicBezTo>
                    <a:pt x="789" y="3178"/>
                    <a:pt x="783" y="3176"/>
                    <a:pt x="774" y="3176"/>
                  </a:cubicBezTo>
                  <a:lnTo>
                    <a:pt x="654" y="3176"/>
                  </a:lnTo>
                  <a:cubicBezTo>
                    <a:pt x="628" y="3175"/>
                    <a:pt x="605" y="3164"/>
                    <a:pt x="587" y="3144"/>
                  </a:cubicBezTo>
                  <a:cubicBezTo>
                    <a:pt x="568" y="3124"/>
                    <a:pt x="552" y="3098"/>
                    <a:pt x="539" y="3066"/>
                  </a:cubicBezTo>
                  <a:cubicBezTo>
                    <a:pt x="526" y="3034"/>
                    <a:pt x="515" y="3001"/>
                    <a:pt x="508" y="2965"/>
                  </a:cubicBezTo>
                  <a:cubicBezTo>
                    <a:pt x="500" y="2929"/>
                    <a:pt x="495" y="2895"/>
                    <a:pt x="493" y="2864"/>
                  </a:cubicBezTo>
                  <a:cubicBezTo>
                    <a:pt x="489" y="2804"/>
                    <a:pt x="487" y="2740"/>
                    <a:pt x="484" y="2672"/>
                  </a:cubicBezTo>
                  <a:cubicBezTo>
                    <a:pt x="482" y="2604"/>
                    <a:pt x="480" y="2536"/>
                    <a:pt x="478" y="2469"/>
                  </a:cubicBezTo>
                  <a:cubicBezTo>
                    <a:pt x="476" y="2403"/>
                    <a:pt x="475" y="2341"/>
                    <a:pt x="474" y="2284"/>
                  </a:cubicBezTo>
                  <a:cubicBezTo>
                    <a:pt x="473" y="2227"/>
                    <a:pt x="472" y="2179"/>
                    <a:pt x="472" y="2142"/>
                  </a:cubicBezTo>
                  <a:cubicBezTo>
                    <a:pt x="472" y="2105"/>
                    <a:pt x="472" y="2082"/>
                    <a:pt x="472" y="2073"/>
                  </a:cubicBezTo>
                  <a:moveTo>
                    <a:pt x="11631" y="1723"/>
                  </a:moveTo>
                  <a:cubicBezTo>
                    <a:pt x="11627" y="1711"/>
                    <a:pt x="11620" y="1699"/>
                    <a:pt x="11611" y="1691"/>
                  </a:cubicBezTo>
                  <a:cubicBezTo>
                    <a:pt x="11602" y="1684"/>
                    <a:pt x="11591" y="1679"/>
                    <a:pt x="11579" y="1679"/>
                  </a:cubicBezTo>
                  <a:cubicBezTo>
                    <a:pt x="11406" y="1686"/>
                    <a:pt x="11178" y="1769"/>
                    <a:pt x="11004" y="1804"/>
                  </a:cubicBezTo>
                  <a:cubicBezTo>
                    <a:pt x="10995" y="1807"/>
                    <a:pt x="10987" y="1812"/>
                    <a:pt x="10981" y="1819"/>
                  </a:cubicBezTo>
                  <a:cubicBezTo>
                    <a:pt x="10975" y="1824"/>
                    <a:pt x="10971" y="1832"/>
                    <a:pt x="10971" y="1841"/>
                  </a:cubicBezTo>
                  <a:lnTo>
                    <a:pt x="10971" y="1875"/>
                  </a:lnTo>
                  <a:cubicBezTo>
                    <a:pt x="10971" y="1882"/>
                    <a:pt x="10973" y="1889"/>
                    <a:pt x="10976" y="1896"/>
                  </a:cubicBezTo>
                  <a:cubicBezTo>
                    <a:pt x="10980" y="1903"/>
                    <a:pt x="10986" y="1910"/>
                    <a:pt x="10997" y="1915"/>
                  </a:cubicBezTo>
                  <a:lnTo>
                    <a:pt x="11030" y="1930"/>
                  </a:lnTo>
                  <a:cubicBezTo>
                    <a:pt x="11073" y="1950"/>
                    <a:pt x="11109" y="1977"/>
                    <a:pt x="11135" y="2011"/>
                  </a:cubicBezTo>
                  <a:cubicBezTo>
                    <a:pt x="11163" y="2046"/>
                    <a:pt x="11198" y="2206"/>
                    <a:pt x="11198" y="2261"/>
                  </a:cubicBezTo>
                  <a:lnTo>
                    <a:pt x="11198" y="3083"/>
                  </a:lnTo>
                  <a:cubicBezTo>
                    <a:pt x="11198" y="3104"/>
                    <a:pt x="11192" y="3119"/>
                    <a:pt x="11180" y="3130"/>
                  </a:cubicBezTo>
                  <a:cubicBezTo>
                    <a:pt x="11169" y="3142"/>
                    <a:pt x="11156" y="3149"/>
                    <a:pt x="11140" y="3152"/>
                  </a:cubicBezTo>
                  <a:cubicBezTo>
                    <a:pt x="11124" y="3156"/>
                    <a:pt x="11109" y="3157"/>
                    <a:pt x="11095" y="3157"/>
                  </a:cubicBezTo>
                  <a:lnTo>
                    <a:pt x="11040" y="3157"/>
                  </a:lnTo>
                  <a:cubicBezTo>
                    <a:pt x="11026" y="3157"/>
                    <a:pt x="11016" y="3160"/>
                    <a:pt x="11010" y="3166"/>
                  </a:cubicBezTo>
                  <a:cubicBezTo>
                    <a:pt x="11006" y="3171"/>
                    <a:pt x="11003" y="3179"/>
                    <a:pt x="11003" y="3191"/>
                  </a:cubicBezTo>
                  <a:lnTo>
                    <a:pt x="11003" y="3265"/>
                  </a:lnTo>
                  <a:cubicBezTo>
                    <a:pt x="11003" y="3276"/>
                    <a:pt x="11006" y="3284"/>
                    <a:pt x="11010" y="3289"/>
                  </a:cubicBezTo>
                  <a:cubicBezTo>
                    <a:pt x="11013" y="3295"/>
                    <a:pt x="11020" y="3298"/>
                    <a:pt x="11029" y="3298"/>
                  </a:cubicBezTo>
                  <a:cubicBezTo>
                    <a:pt x="11039" y="3297"/>
                    <a:pt x="11076" y="3296"/>
                    <a:pt x="11140" y="3292"/>
                  </a:cubicBezTo>
                  <a:cubicBezTo>
                    <a:pt x="11203" y="3289"/>
                    <a:pt x="11300" y="3287"/>
                    <a:pt x="11429" y="3287"/>
                  </a:cubicBezTo>
                  <a:cubicBezTo>
                    <a:pt x="11509" y="3287"/>
                    <a:pt x="11575" y="3288"/>
                    <a:pt x="11626" y="3290"/>
                  </a:cubicBezTo>
                  <a:cubicBezTo>
                    <a:pt x="11678" y="3292"/>
                    <a:pt x="11717" y="3293"/>
                    <a:pt x="11744" y="3295"/>
                  </a:cubicBezTo>
                  <a:cubicBezTo>
                    <a:pt x="11771" y="3297"/>
                    <a:pt x="11789" y="3298"/>
                    <a:pt x="11796" y="3298"/>
                  </a:cubicBezTo>
                  <a:cubicBezTo>
                    <a:pt x="11806" y="3298"/>
                    <a:pt x="11812" y="3295"/>
                    <a:pt x="11816" y="3289"/>
                  </a:cubicBezTo>
                  <a:cubicBezTo>
                    <a:pt x="11821" y="3284"/>
                    <a:pt x="11822" y="3276"/>
                    <a:pt x="11822" y="3265"/>
                  </a:cubicBezTo>
                  <a:lnTo>
                    <a:pt x="11822" y="3194"/>
                  </a:lnTo>
                  <a:cubicBezTo>
                    <a:pt x="11823" y="3181"/>
                    <a:pt x="11821" y="3172"/>
                    <a:pt x="11815" y="3166"/>
                  </a:cubicBezTo>
                  <a:cubicBezTo>
                    <a:pt x="11810" y="3160"/>
                    <a:pt x="11800" y="3157"/>
                    <a:pt x="11785" y="3157"/>
                  </a:cubicBezTo>
                  <a:lnTo>
                    <a:pt x="11737" y="3157"/>
                  </a:lnTo>
                  <a:cubicBezTo>
                    <a:pt x="11720" y="3156"/>
                    <a:pt x="11707" y="3144"/>
                    <a:pt x="11696" y="3122"/>
                  </a:cubicBezTo>
                  <a:cubicBezTo>
                    <a:pt x="11685" y="3098"/>
                    <a:pt x="11680" y="3070"/>
                    <a:pt x="11679" y="3035"/>
                  </a:cubicBezTo>
                  <a:lnTo>
                    <a:pt x="11686" y="2275"/>
                  </a:lnTo>
                  <a:cubicBezTo>
                    <a:pt x="11686" y="2199"/>
                    <a:pt x="11693" y="2137"/>
                    <a:pt x="11707" y="2088"/>
                  </a:cubicBezTo>
                  <a:cubicBezTo>
                    <a:pt x="11720" y="2040"/>
                    <a:pt x="11737" y="2007"/>
                    <a:pt x="11759" y="1990"/>
                  </a:cubicBezTo>
                  <a:cubicBezTo>
                    <a:pt x="11796" y="1963"/>
                    <a:pt x="11828" y="1943"/>
                    <a:pt x="11856" y="1932"/>
                  </a:cubicBezTo>
                  <a:cubicBezTo>
                    <a:pt x="11885" y="1921"/>
                    <a:pt x="11915" y="1915"/>
                    <a:pt x="11947" y="1916"/>
                  </a:cubicBezTo>
                  <a:cubicBezTo>
                    <a:pt x="11978" y="1915"/>
                    <a:pt x="12007" y="1919"/>
                    <a:pt x="12035" y="1927"/>
                  </a:cubicBezTo>
                  <a:cubicBezTo>
                    <a:pt x="12064" y="1935"/>
                    <a:pt x="12094" y="1954"/>
                    <a:pt x="12127" y="1983"/>
                  </a:cubicBezTo>
                  <a:cubicBezTo>
                    <a:pt x="12153" y="2006"/>
                    <a:pt x="12171" y="2033"/>
                    <a:pt x="12184" y="2063"/>
                  </a:cubicBezTo>
                  <a:cubicBezTo>
                    <a:pt x="12197" y="2092"/>
                    <a:pt x="12205" y="2126"/>
                    <a:pt x="12210" y="2164"/>
                  </a:cubicBezTo>
                  <a:cubicBezTo>
                    <a:pt x="12214" y="2201"/>
                    <a:pt x="12215" y="2243"/>
                    <a:pt x="12215" y="2290"/>
                  </a:cubicBezTo>
                  <a:lnTo>
                    <a:pt x="12215" y="2687"/>
                  </a:lnTo>
                  <a:cubicBezTo>
                    <a:pt x="12215" y="2772"/>
                    <a:pt x="12213" y="2845"/>
                    <a:pt x="12210" y="2908"/>
                  </a:cubicBezTo>
                  <a:cubicBezTo>
                    <a:pt x="12206" y="2969"/>
                    <a:pt x="12200" y="3024"/>
                    <a:pt x="12193" y="3072"/>
                  </a:cubicBezTo>
                  <a:cubicBezTo>
                    <a:pt x="12188" y="3105"/>
                    <a:pt x="12180" y="3127"/>
                    <a:pt x="12166" y="3140"/>
                  </a:cubicBezTo>
                  <a:cubicBezTo>
                    <a:pt x="12153" y="3152"/>
                    <a:pt x="12140" y="3158"/>
                    <a:pt x="12127" y="3157"/>
                  </a:cubicBezTo>
                  <a:lnTo>
                    <a:pt x="12087" y="3157"/>
                  </a:lnTo>
                  <a:cubicBezTo>
                    <a:pt x="12069" y="3157"/>
                    <a:pt x="12056" y="3159"/>
                    <a:pt x="12049" y="3164"/>
                  </a:cubicBezTo>
                  <a:cubicBezTo>
                    <a:pt x="12042" y="3169"/>
                    <a:pt x="12039" y="3178"/>
                    <a:pt x="12039" y="3191"/>
                  </a:cubicBezTo>
                  <a:lnTo>
                    <a:pt x="12039" y="3257"/>
                  </a:lnTo>
                  <a:cubicBezTo>
                    <a:pt x="12039" y="3272"/>
                    <a:pt x="12040" y="3282"/>
                    <a:pt x="12045" y="3289"/>
                  </a:cubicBezTo>
                  <a:cubicBezTo>
                    <a:pt x="12050" y="3295"/>
                    <a:pt x="12057" y="3298"/>
                    <a:pt x="12068" y="3298"/>
                  </a:cubicBezTo>
                  <a:cubicBezTo>
                    <a:pt x="12080" y="3297"/>
                    <a:pt x="12118" y="3296"/>
                    <a:pt x="12180" y="3292"/>
                  </a:cubicBezTo>
                  <a:cubicBezTo>
                    <a:pt x="12242" y="3289"/>
                    <a:pt x="12333" y="3287"/>
                    <a:pt x="12454" y="3287"/>
                  </a:cubicBezTo>
                  <a:cubicBezTo>
                    <a:pt x="12551" y="3287"/>
                    <a:pt x="12630" y="3288"/>
                    <a:pt x="12691" y="3290"/>
                  </a:cubicBezTo>
                  <a:cubicBezTo>
                    <a:pt x="12752" y="3292"/>
                    <a:pt x="12797" y="3293"/>
                    <a:pt x="12828" y="3295"/>
                  </a:cubicBezTo>
                  <a:cubicBezTo>
                    <a:pt x="12859" y="3297"/>
                    <a:pt x="12879" y="3298"/>
                    <a:pt x="12887" y="3298"/>
                  </a:cubicBezTo>
                  <a:cubicBezTo>
                    <a:pt x="12898" y="3298"/>
                    <a:pt x="12905" y="3294"/>
                    <a:pt x="12910" y="3287"/>
                  </a:cubicBezTo>
                  <a:cubicBezTo>
                    <a:pt x="12914" y="3280"/>
                    <a:pt x="12916" y="3270"/>
                    <a:pt x="12916" y="3257"/>
                  </a:cubicBezTo>
                  <a:lnTo>
                    <a:pt x="12916" y="3191"/>
                  </a:lnTo>
                  <a:cubicBezTo>
                    <a:pt x="12917" y="3179"/>
                    <a:pt x="12914" y="3171"/>
                    <a:pt x="12908" y="3166"/>
                  </a:cubicBezTo>
                  <a:cubicBezTo>
                    <a:pt x="12902" y="3160"/>
                    <a:pt x="12892" y="3157"/>
                    <a:pt x="12876" y="3157"/>
                  </a:cubicBezTo>
                  <a:lnTo>
                    <a:pt x="12776" y="3157"/>
                  </a:lnTo>
                  <a:cubicBezTo>
                    <a:pt x="12765" y="3158"/>
                    <a:pt x="12752" y="3155"/>
                    <a:pt x="12738" y="3149"/>
                  </a:cubicBezTo>
                  <a:cubicBezTo>
                    <a:pt x="12724" y="3142"/>
                    <a:pt x="12712" y="3129"/>
                    <a:pt x="12702" y="3110"/>
                  </a:cubicBezTo>
                  <a:cubicBezTo>
                    <a:pt x="12692" y="3092"/>
                    <a:pt x="12688" y="3064"/>
                    <a:pt x="12688" y="3028"/>
                  </a:cubicBezTo>
                  <a:cubicBezTo>
                    <a:pt x="12691" y="2984"/>
                    <a:pt x="12693" y="2937"/>
                    <a:pt x="12696" y="2887"/>
                  </a:cubicBezTo>
                  <a:cubicBezTo>
                    <a:pt x="12698" y="2836"/>
                    <a:pt x="12700" y="2786"/>
                    <a:pt x="12701" y="2736"/>
                  </a:cubicBezTo>
                  <a:cubicBezTo>
                    <a:pt x="12702" y="2687"/>
                    <a:pt x="12703" y="2641"/>
                    <a:pt x="12703" y="2598"/>
                  </a:cubicBezTo>
                  <a:lnTo>
                    <a:pt x="12703" y="2205"/>
                  </a:lnTo>
                  <a:cubicBezTo>
                    <a:pt x="12704" y="2144"/>
                    <a:pt x="12701" y="2091"/>
                    <a:pt x="12695" y="2046"/>
                  </a:cubicBezTo>
                  <a:cubicBezTo>
                    <a:pt x="12688" y="1999"/>
                    <a:pt x="12673" y="1957"/>
                    <a:pt x="12649" y="1915"/>
                  </a:cubicBezTo>
                  <a:cubicBezTo>
                    <a:pt x="12626" y="1874"/>
                    <a:pt x="12589" y="1830"/>
                    <a:pt x="12538" y="1783"/>
                  </a:cubicBezTo>
                  <a:cubicBezTo>
                    <a:pt x="12506" y="1754"/>
                    <a:pt x="12469" y="1732"/>
                    <a:pt x="12429" y="1716"/>
                  </a:cubicBezTo>
                  <a:cubicBezTo>
                    <a:pt x="12390" y="1701"/>
                    <a:pt x="12346" y="1691"/>
                    <a:pt x="12301" y="1686"/>
                  </a:cubicBezTo>
                  <a:cubicBezTo>
                    <a:pt x="12254" y="1681"/>
                    <a:pt x="12208" y="1679"/>
                    <a:pt x="12160" y="1679"/>
                  </a:cubicBezTo>
                  <a:cubicBezTo>
                    <a:pt x="12100" y="1679"/>
                    <a:pt x="12048" y="1686"/>
                    <a:pt x="12003" y="1698"/>
                  </a:cubicBezTo>
                  <a:cubicBezTo>
                    <a:pt x="11959" y="1710"/>
                    <a:pt x="11917" y="1728"/>
                    <a:pt x="11877" y="1750"/>
                  </a:cubicBezTo>
                  <a:cubicBezTo>
                    <a:pt x="11842" y="1768"/>
                    <a:pt x="11808" y="1789"/>
                    <a:pt x="11778" y="1812"/>
                  </a:cubicBezTo>
                  <a:cubicBezTo>
                    <a:pt x="11747" y="1835"/>
                    <a:pt x="11722" y="1858"/>
                    <a:pt x="11701" y="1883"/>
                  </a:cubicBezTo>
                  <a:lnTo>
                    <a:pt x="11671" y="1883"/>
                  </a:lnTo>
                  <a:lnTo>
                    <a:pt x="11631" y="1723"/>
                  </a:lnTo>
                  <a:close/>
                  <a:moveTo>
                    <a:pt x="8747" y="2253"/>
                  </a:moveTo>
                  <a:cubicBezTo>
                    <a:pt x="8665" y="2304"/>
                    <a:pt x="8449" y="2357"/>
                    <a:pt x="8346" y="2402"/>
                  </a:cubicBezTo>
                  <a:cubicBezTo>
                    <a:pt x="8292" y="2425"/>
                    <a:pt x="8225" y="2454"/>
                    <a:pt x="8147" y="2489"/>
                  </a:cubicBezTo>
                  <a:cubicBezTo>
                    <a:pt x="8060" y="2528"/>
                    <a:pt x="7992" y="2573"/>
                    <a:pt x="7942" y="2622"/>
                  </a:cubicBezTo>
                  <a:cubicBezTo>
                    <a:pt x="7890" y="2671"/>
                    <a:pt x="7854" y="2723"/>
                    <a:pt x="7833" y="2777"/>
                  </a:cubicBezTo>
                  <a:cubicBezTo>
                    <a:pt x="7811" y="2831"/>
                    <a:pt x="7801" y="2885"/>
                    <a:pt x="7801" y="2940"/>
                  </a:cubicBezTo>
                  <a:cubicBezTo>
                    <a:pt x="7802" y="3008"/>
                    <a:pt x="7815" y="3067"/>
                    <a:pt x="7839" y="3117"/>
                  </a:cubicBezTo>
                  <a:cubicBezTo>
                    <a:pt x="7863" y="3169"/>
                    <a:pt x="7895" y="3208"/>
                    <a:pt x="7935" y="3238"/>
                  </a:cubicBezTo>
                  <a:cubicBezTo>
                    <a:pt x="8092" y="3348"/>
                    <a:pt x="8297" y="3334"/>
                    <a:pt x="8474" y="3280"/>
                  </a:cubicBezTo>
                  <a:cubicBezTo>
                    <a:pt x="8615" y="3238"/>
                    <a:pt x="8667" y="3164"/>
                    <a:pt x="8783" y="3063"/>
                  </a:cubicBezTo>
                  <a:lnTo>
                    <a:pt x="8803" y="3063"/>
                  </a:lnTo>
                  <a:cubicBezTo>
                    <a:pt x="8829" y="3121"/>
                    <a:pt x="8873" y="3198"/>
                    <a:pt x="8914" y="3231"/>
                  </a:cubicBezTo>
                  <a:cubicBezTo>
                    <a:pt x="8954" y="3265"/>
                    <a:pt x="8997" y="3288"/>
                    <a:pt x="9046" y="3302"/>
                  </a:cubicBezTo>
                  <a:cubicBezTo>
                    <a:pt x="9094" y="3315"/>
                    <a:pt x="9145" y="3321"/>
                    <a:pt x="9198" y="3321"/>
                  </a:cubicBezTo>
                  <a:cubicBezTo>
                    <a:pt x="9260" y="3321"/>
                    <a:pt x="9314" y="3311"/>
                    <a:pt x="9361" y="3292"/>
                  </a:cubicBezTo>
                  <a:cubicBezTo>
                    <a:pt x="9408" y="3274"/>
                    <a:pt x="9448" y="3251"/>
                    <a:pt x="9481" y="3224"/>
                  </a:cubicBezTo>
                  <a:cubicBezTo>
                    <a:pt x="9513" y="3197"/>
                    <a:pt x="9540" y="3169"/>
                    <a:pt x="9560" y="3142"/>
                  </a:cubicBezTo>
                  <a:cubicBezTo>
                    <a:pt x="9581" y="3114"/>
                    <a:pt x="9595" y="3090"/>
                    <a:pt x="9604" y="3069"/>
                  </a:cubicBezTo>
                  <a:cubicBezTo>
                    <a:pt x="9612" y="3053"/>
                    <a:pt x="9614" y="3047"/>
                    <a:pt x="9609" y="3041"/>
                  </a:cubicBezTo>
                  <a:cubicBezTo>
                    <a:pt x="9587" y="3015"/>
                    <a:pt x="9553" y="2996"/>
                    <a:pt x="9535" y="2988"/>
                  </a:cubicBezTo>
                  <a:cubicBezTo>
                    <a:pt x="9530" y="2984"/>
                    <a:pt x="9524" y="2984"/>
                    <a:pt x="9517" y="2986"/>
                  </a:cubicBezTo>
                  <a:cubicBezTo>
                    <a:pt x="9511" y="2989"/>
                    <a:pt x="9503" y="2995"/>
                    <a:pt x="9496" y="3006"/>
                  </a:cubicBezTo>
                  <a:cubicBezTo>
                    <a:pt x="9490" y="3016"/>
                    <a:pt x="9481" y="3025"/>
                    <a:pt x="9471" y="3035"/>
                  </a:cubicBezTo>
                  <a:cubicBezTo>
                    <a:pt x="9459" y="3045"/>
                    <a:pt x="9446" y="3054"/>
                    <a:pt x="9430" y="3061"/>
                  </a:cubicBezTo>
                  <a:cubicBezTo>
                    <a:pt x="9415" y="3068"/>
                    <a:pt x="9397" y="3073"/>
                    <a:pt x="9379" y="3073"/>
                  </a:cubicBezTo>
                  <a:cubicBezTo>
                    <a:pt x="9354" y="3073"/>
                    <a:pt x="9334" y="3066"/>
                    <a:pt x="9322" y="3050"/>
                  </a:cubicBezTo>
                  <a:cubicBezTo>
                    <a:pt x="9309" y="3035"/>
                    <a:pt x="9299" y="3009"/>
                    <a:pt x="9295" y="2972"/>
                  </a:cubicBezTo>
                  <a:cubicBezTo>
                    <a:pt x="9290" y="2935"/>
                    <a:pt x="9287" y="2885"/>
                    <a:pt x="9287" y="2821"/>
                  </a:cubicBezTo>
                  <a:lnTo>
                    <a:pt x="9266" y="2052"/>
                  </a:lnTo>
                  <a:cubicBezTo>
                    <a:pt x="9267" y="1986"/>
                    <a:pt x="9259" y="1925"/>
                    <a:pt x="9243" y="1873"/>
                  </a:cubicBezTo>
                  <a:cubicBezTo>
                    <a:pt x="9227" y="1819"/>
                    <a:pt x="9197" y="1775"/>
                    <a:pt x="9154" y="1738"/>
                  </a:cubicBezTo>
                  <a:cubicBezTo>
                    <a:pt x="9133" y="1720"/>
                    <a:pt x="9112" y="1704"/>
                    <a:pt x="9090" y="1691"/>
                  </a:cubicBezTo>
                  <a:cubicBezTo>
                    <a:pt x="9068" y="1677"/>
                    <a:pt x="9043" y="1666"/>
                    <a:pt x="9013" y="1657"/>
                  </a:cubicBezTo>
                  <a:cubicBezTo>
                    <a:pt x="8984" y="1649"/>
                    <a:pt x="8947" y="1642"/>
                    <a:pt x="8904" y="1637"/>
                  </a:cubicBezTo>
                  <a:cubicBezTo>
                    <a:pt x="8860" y="1632"/>
                    <a:pt x="8806" y="1630"/>
                    <a:pt x="8743" y="1630"/>
                  </a:cubicBezTo>
                  <a:cubicBezTo>
                    <a:pt x="8634" y="1630"/>
                    <a:pt x="8531" y="1644"/>
                    <a:pt x="8435" y="1669"/>
                  </a:cubicBezTo>
                  <a:cubicBezTo>
                    <a:pt x="8339" y="1696"/>
                    <a:pt x="8252" y="1729"/>
                    <a:pt x="8173" y="1770"/>
                  </a:cubicBezTo>
                  <a:cubicBezTo>
                    <a:pt x="8094" y="1812"/>
                    <a:pt x="8027" y="1856"/>
                    <a:pt x="7970" y="1904"/>
                  </a:cubicBezTo>
                  <a:cubicBezTo>
                    <a:pt x="7942" y="1927"/>
                    <a:pt x="7920" y="1953"/>
                    <a:pt x="7903" y="1982"/>
                  </a:cubicBezTo>
                  <a:cubicBezTo>
                    <a:pt x="7887" y="2013"/>
                    <a:pt x="7875" y="2043"/>
                    <a:pt x="7868" y="2075"/>
                  </a:cubicBezTo>
                  <a:cubicBezTo>
                    <a:pt x="7861" y="2106"/>
                    <a:pt x="7857" y="2136"/>
                    <a:pt x="7857" y="2164"/>
                  </a:cubicBezTo>
                  <a:cubicBezTo>
                    <a:pt x="7858" y="2191"/>
                    <a:pt x="7866" y="2214"/>
                    <a:pt x="7881" y="2234"/>
                  </a:cubicBezTo>
                  <a:cubicBezTo>
                    <a:pt x="7898" y="2254"/>
                    <a:pt x="7918" y="2270"/>
                    <a:pt x="7944" y="2280"/>
                  </a:cubicBezTo>
                  <a:cubicBezTo>
                    <a:pt x="7971" y="2291"/>
                    <a:pt x="7998" y="2297"/>
                    <a:pt x="8031" y="2297"/>
                  </a:cubicBezTo>
                  <a:cubicBezTo>
                    <a:pt x="8112" y="2295"/>
                    <a:pt x="8160" y="2258"/>
                    <a:pt x="8222" y="2238"/>
                  </a:cubicBezTo>
                  <a:cubicBezTo>
                    <a:pt x="8474" y="2156"/>
                    <a:pt x="8358" y="1877"/>
                    <a:pt x="8612" y="1818"/>
                  </a:cubicBezTo>
                  <a:cubicBezTo>
                    <a:pt x="8641" y="1811"/>
                    <a:pt x="8666" y="1836"/>
                    <a:pt x="8686" y="1852"/>
                  </a:cubicBezTo>
                  <a:cubicBezTo>
                    <a:pt x="8704" y="1867"/>
                    <a:pt x="8717" y="1886"/>
                    <a:pt x="8725" y="1908"/>
                  </a:cubicBezTo>
                  <a:cubicBezTo>
                    <a:pt x="8734" y="1930"/>
                    <a:pt x="8740" y="1955"/>
                    <a:pt x="8743" y="1980"/>
                  </a:cubicBezTo>
                  <a:cubicBezTo>
                    <a:pt x="8745" y="2005"/>
                    <a:pt x="8747" y="2031"/>
                    <a:pt x="8747" y="2056"/>
                  </a:cubicBezTo>
                  <a:lnTo>
                    <a:pt x="8747" y="2253"/>
                  </a:lnTo>
                  <a:close/>
                  <a:moveTo>
                    <a:pt x="8751" y="2927"/>
                  </a:moveTo>
                  <a:cubicBezTo>
                    <a:pt x="8751" y="2938"/>
                    <a:pt x="8742" y="2954"/>
                    <a:pt x="8726" y="2974"/>
                  </a:cubicBezTo>
                  <a:cubicBezTo>
                    <a:pt x="8723" y="3006"/>
                    <a:pt x="8528" y="3064"/>
                    <a:pt x="8481" y="3051"/>
                  </a:cubicBezTo>
                  <a:cubicBezTo>
                    <a:pt x="8452" y="3043"/>
                    <a:pt x="8423" y="3041"/>
                    <a:pt x="8397" y="3024"/>
                  </a:cubicBezTo>
                  <a:cubicBezTo>
                    <a:pt x="8371" y="3007"/>
                    <a:pt x="8351" y="2981"/>
                    <a:pt x="8334" y="2945"/>
                  </a:cubicBezTo>
                  <a:cubicBezTo>
                    <a:pt x="8318" y="2909"/>
                    <a:pt x="8309" y="2863"/>
                    <a:pt x="8309" y="2807"/>
                  </a:cubicBezTo>
                  <a:cubicBezTo>
                    <a:pt x="8308" y="2744"/>
                    <a:pt x="8319" y="2691"/>
                    <a:pt x="8337" y="2649"/>
                  </a:cubicBezTo>
                  <a:cubicBezTo>
                    <a:pt x="8356" y="2607"/>
                    <a:pt x="8383" y="2571"/>
                    <a:pt x="8416" y="2543"/>
                  </a:cubicBezTo>
                  <a:cubicBezTo>
                    <a:pt x="8525" y="2449"/>
                    <a:pt x="8632" y="2461"/>
                    <a:pt x="8751" y="2400"/>
                  </a:cubicBezTo>
                  <a:lnTo>
                    <a:pt x="8751" y="2927"/>
                  </a:lnTo>
                  <a:close/>
                </a:path>
              </a:pathLst>
            </a:custGeom>
            <a:solidFill>
              <a:srgbClr val="1F1A17"/>
            </a:solidFill>
            <a:ln w="889"/>
          </p:spPr>
        </p:sp>
      </p:grpSp>
      <p:grpSp>
        <p:nvGrpSpPr>
          <p:cNvPr id="397" name="Group 469">
            <a:extLst>
              <a:ext uri="{FF2B5EF4-FFF2-40B4-BE49-F238E27FC236}">
                <a16:creationId xmlns:a16="http://schemas.microsoft.com/office/drawing/2014/main" id="{38B38275-04D5-4BE4-A010-03F50E3D444B}"/>
              </a:ext>
            </a:extLst>
          </p:cNvPr>
          <p:cNvGrpSpPr/>
          <p:nvPr/>
        </p:nvGrpSpPr>
        <p:grpSpPr>
          <a:xfrm>
            <a:off x="3014874" y="1310374"/>
            <a:ext cx="987552" cy="1024128"/>
            <a:chOff x="6809232" y="908317"/>
            <a:chExt cx="987552" cy="1024128"/>
          </a:xfrm>
        </p:grpSpPr>
        <p:pic>
          <p:nvPicPr>
            <p:cNvPr id="398" name="image280.png">
              <a:extLst>
                <a:ext uri="{FF2B5EF4-FFF2-40B4-BE49-F238E27FC236}">
                  <a16:creationId xmlns:a16="http://schemas.microsoft.com/office/drawing/2014/main" id="{2AF20462-EA2E-483D-8173-48226C2DF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5056" y="1280173"/>
              <a:ext cx="871728" cy="652272"/>
            </a:xfrm>
            <a:prstGeom prst="rect">
              <a:avLst/>
            </a:prstGeom>
          </p:spPr>
        </p:pic>
        <p:grpSp>
          <p:nvGrpSpPr>
            <p:cNvPr id="399" name="Group 472">
              <a:extLst>
                <a:ext uri="{FF2B5EF4-FFF2-40B4-BE49-F238E27FC236}">
                  <a16:creationId xmlns:a16="http://schemas.microsoft.com/office/drawing/2014/main" id="{884A0C7D-32B2-413B-A698-C3D267A49A1B}"/>
                </a:ext>
              </a:extLst>
            </p:cNvPr>
            <p:cNvGrpSpPr/>
            <p:nvPr/>
          </p:nvGrpSpPr>
          <p:grpSpPr>
            <a:xfrm>
              <a:off x="6809232" y="914413"/>
              <a:ext cx="408432" cy="408432"/>
              <a:chOff x="6809232" y="914413"/>
              <a:chExt cx="408432" cy="408432"/>
            </a:xfrm>
          </p:grpSpPr>
          <p:pic>
            <p:nvPicPr>
              <p:cNvPr id="401" name="image282.png">
                <a:extLst>
                  <a:ext uri="{FF2B5EF4-FFF2-40B4-BE49-F238E27FC236}">
                    <a16:creationId xmlns:a16="http://schemas.microsoft.com/office/drawing/2014/main" id="{BE50FD4C-C119-478D-9934-2307632A72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09232" y="914413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400" name="image283.png">
              <a:extLst>
                <a:ext uri="{FF2B5EF4-FFF2-40B4-BE49-F238E27FC236}">
                  <a16:creationId xmlns:a16="http://schemas.microsoft.com/office/drawing/2014/main" id="{1155546D-4541-46D5-BF14-971EADD00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9232" y="908317"/>
              <a:ext cx="987552" cy="231648"/>
            </a:xfrm>
            <a:prstGeom prst="rect">
              <a:avLst/>
            </a:prstGeom>
          </p:spPr>
        </p:pic>
      </p:grpSp>
      <p:sp>
        <p:nvSpPr>
          <p:cNvPr id="402" name="Freeform 475">
            <a:extLst>
              <a:ext uri="{FF2B5EF4-FFF2-40B4-BE49-F238E27FC236}">
                <a16:creationId xmlns:a16="http://schemas.microsoft.com/office/drawing/2014/main" id="{05149AAA-EC5E-44FB-A59E-86D4AA6CC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9945" y="1371661"/>
            <a:ext cx="181659" cy="263489"/>
          </a:xfrm>
          <a:custGeom>
            <a:avLst/>
            <a:gdLst/>
            <a:ahLst/>
            <a:cxnLst/>
            <a:rect l="0" t="0" r="r" b="b"/>
            <a:pathLst>
              <a:path w="13564" h="19166">
                <a:moveTo>
                  <a:pt x="2534" y="18977"/>
                </a:moveTo>
                <a:cubicBezTo>
                  <a:pt x="2470" y="18918"/>
                  <a:pt x="2419" y="18876"/>
                  <a:pt x="2366" y="18837"/>
                </a:cubicBezTo>
                <a:lnTo>
                  <a:pt x="2280" y="18779"/>
                </a:lnTo>
                <a:lnTo>
                  <a:pt x="2159" y="18671"/>
                </a:lnTo>
                <a:cubicBezTo>
                  <a:pt x="2066" y="18596"/>
                  <a:pt x="1972" y="18536"/>
                  <a:pt x="1875" y="18481"/>
                </a:cubicBezTo>
                <a:cubicBezTo>
                  <a:pt x="1744" y="18365"/>
                  <a:pt x="1617" y="18282"/>
                  <a:pt x="1479" y="18218"/>
                </a:cubicBezTo>
                <a:cubicBezTo>
                  <a:pt x="1290" y="18130"/>
                  <a:pt x="1107" y="18074"/>
                  <a:pt x="938" y="18039"/>
                </a:cubicBezTo>
                <a:lnTo>
                  <a:pt x="903" y="18033"/>
                </a:lnTo>
                <a:lnTo>
                  <a:pt x="855" y="17940"/>
                </a:lnTo>
                <a:cubicBezTo>
                  <a:pt x="831" y="17895"/>
                  <a:pt x="803" y="17849"/>
                  <a:pt x="774" y="17803"/>
                </a:cubicBezTo>
                <a:lnTo>
                  <a:pt x="751" y="17772"/>
                </a:lnTo>
                <a:lnTo>
                  <a:pt x="710" y="17673"/>
                </a:lnTo>
                <a:cubicBezTo>
                  <a:pt x="634" y="17482"/>
                  <a:pt x="631" y="17417"/>
                  <a:pt x="630" y="17405"/>
                </a:cubicBezTo>
                <a:lnTo>
                  <a:pt x="646" y="17195"/>
                </a:lnTo>
                <a:cubicBezTo>
                  <a:pt x="646" y="16973"/>
                  <a:pt x="601" y="16753"/>
                  <a:pt x="512" y="16548"/>
                </a:cubicBezTo>
                <a:cubicBezTo>
                  <a:pt x="489" y="16497"/>
                  <a:pt x="462" y="16408"/>
                  <a:pt x="470" y="16108"/>
                </a:cubicBezTo>
                <a:cubicBezTo>
                  <a:pt x="480" y="15716"/>
                  <a:pt x="526" y="15279"/>
                  <a:pt x="480" y="14735"/>
                </a:cubicBezTo>
                <a:cubicBezTo>
                  <a:pt x="446" y="14338"/>
                  <a:pt x="269" y="13987"/>
                  <a:pt x="2" y="13731"/>
                </a:cubicBezTo>
                <a:lnTo>
                  <a:pt x="0" y="2920"/>
                </a:lnTo>
                <a:cubicBezTo>
                  <a:pt x="122" y="2893"/>
                  <a:pt x="244" y="2869"/>
                  <a:pt x="366" y="2847"/>
                </a:cubicBezTo>
                <a:cubicBezTo>
                  <a:pt x="607" y="2803"/>
                  <a:pt x="835" y="2706"/>
                  <a:pt x="1042" y="2552"/>
                </a:cubicBezTo>
                <a:lnTo>
                  <a:pt x="1176" y="2487"/>
                </a:lnTo>
                <a:cubicBezTo>
                  <a:pt x="1442" y="2342"/>
                  <a:pt x="1626" y="2157"/>
                  <a:pt x="1691" y="2092"/>
                </a:cubicBezTo>
                <a:lnTo>
                  <a:pt x="1727" y="2054"/>
                </a:lnTo>
                <a:lnTo>
                  <a:pt x="1931" y="1904"/>
                </a:lnTo>
                <a:cubicBezTo>
                  <a:pt x="2427" y="1532"/>
                  <a:pt x="2794" y="1196"/>
                  <a:pt x="3145" y="830"/>
                </a:cubicBezTo>
                <a:cubicBezTo>
                  <a:pt x="3392" y="573"/>
                  <a:pt x="3627" y="307"/>
                  <a:pt x="3896" y="0"/>
                </a:cubicBezTo>
                <a:lnTo>
                  <a:pt x="9360" y="0"/>
                </a:lnTo>
                <a:cubicBezTo>
                  <a:pt x="9534" y="203"/>
                  <a:pt x="9759" y="362"/>
                  <a:pt x="10025" y="457"/>
                </a:cubicBezTo>
                <a:cubicBezTo>
                  <a:pt x="11096" y="842"/>
                  <a:pt x="12351" y="1501"/>
                  <a:pt x="13564" y="2278"/>
                </a:cubicBezTo>
                <a:lnTo>
                  <a:pt x="13564" y="18044"/>
                </a:lnTo>
                <a:lnTo>
                  <a:pt x="13435" y="18161"/>
                </a:lnTo>
                <a:lnTo>
                  <a:pt x="13321" y="18197"/>
                </a:lnTo>
                <a:lnTo>
                  <a:pt x="13236" y="18229"/>
                </a:lnTo>
                <a:lnTo>
                  <a:pt x="13161" y="18232"/>
                </a:lnTo>
                <a:cubicBezTo>
                  <a:pt x="12982" y="18250"/>
                  <a:pt x="12778" y="18285"/>
                  <a:pt x="12562" y="18354"/>
                </a:cubicBezTo>
                <a:lnTo>
                  <a:pt x="12395" y="18417"/>
                </a:lnTo>
                <a:lnTo>
                  <a:pt x="12209" y="18446"/>
                </a:lnTo>
                <a:cubicBezTo>
                  <a:pt x="11776" y="18559"/>
                  <a:pt x="11462" y="18828"/>
                  <a:pt x="11271" y="19166"/>
                </a:cubicBezTo>
                <a:lnTo>
                  <a:pt x="2738" y="19166"/>
                </a:lnTo>
                <a:cubicBezTo>
                  <a:pt x="2675" y="19110"/>
                  <a:pt x="2595" y="19033"/>
                  <a:pt x="2534" y="18977"/>
                </a:cubicBezTo>
              </a:path>
            </a:pathLst>
          </a:custGeom>
          <a:blipFill rotWithShape="1">
            <a:blip r:embed="rId33">
              <a:alphaModFix/>
            </a:blip>
            <a:stretch>
              <a:fillRect/>
            </a:stretch>
          </a:blipFill>
          <a:ln w="4445"/>
        </p:spPr>
      </p:sp>
      <p:pic>
        <p:nvPicPr>
          <p:cNvPr id="403" name="image286.png">
            <a:extLst>
              <a:ext uri="{FF2B5EF4-FFF2-40B4-BE49-F238E27FC236}">
                <a16:creationId xmlns:a16="http://schemas.microsoft.com/office/drawing/2014/main" id="{7A236893-C044-4F34-8749-3C47F9396EB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12" y="5003772"/>
            <a:ext cx="259017" cy="109157"/>
          </a:xfrm>
          <a:prstGeom prst="rect">
            <a:avLst/>
          </a:prstGeom>
        </p:spPr>
      </p:pic>
      <p:sp>
        <p:nvSpPr>
          <p:cNvPr id="404" name="Freeform 480">
            <a:extLst>
              <a:ext uri="{FF2B5EF4-FFF2-40B4-BE49-F238E27FC236}">
                <a16:creationId xmlns:a16="http://schemas.microsoft.com/office/drawing/2014/main" id="{DB2DE347-CE29-4808-B14D-DE4C410BF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7937" y="4973591"/>
            <a:ext cx="298018" cy="263754"/>
          </a:xfrm>
          <a:custGeom>
            <a:avLst/>
            <a:gdLst/>
            <a:ahLst/>
            <a:cxnLst/>
            <a:rect l="0" t="0" r="r" b="b"/>
            <a:pathLst>
              <a:path w="23467" h="20769">
                <a:moveTo>
                  <a:pt x="0" y="10384"/>
                </a:moveTo>
                <a:cubicBezTo>
                  <a:pt x="0" y="16116"/>
                  <a:pt x="4652" y="20769"/>
                  <a:pt x="10384" y="20769"/>
                </a:cubicBezTo>
                <a:lnTo>
                  <a:pt x="13083" y="20769"/>
                </a:lnTo>
                <a:cubicBezTo>
                  <a:pt x="18815" y="20769"/>
                  <a:pt x="23467" y="16116"/>
                  <a:pt x="23467" y="10384"/>
                </a:cubicBezTo>
                <a:cubicBezTo>
                  <a:pt x="23467" y="4652"/>
                  <a:pt x="18815" y="0"/>
                  <a:pt x="13083" y="0"/>
                </a:cubicBezTo>
                <a:lnTo>
                  <a:pt x="10384" y="0"/>
                </a:lnTo>
                <a:cubicBezTo>
                  <a:pt x="4652" y="0"/>
                  <a:pt x="0" y="4652"/>
                  <a:pt x="0" y="10384"/>
                </a:cubicBezTo>
              </a:path>
            </a:pathLst>
          </a:custGeom>
          <a:blipFill rotWithShape="1">
            <a:blip r:embed="rId35">
              <a:alphaModFix/>
            </a:blip>
            <a:stretch>
              <a:fillRect/>
            </a:stretch>
          </a:blipFill>
          <a:ln w="6363"/>
        </p:spPr>
      </p:sp>
      <p:sp>
        <p:nvSpPr>
          <p:cNvPr id="405" name="Freeform 483">
            <a:extLst>
              <a:ext uri="{FF2B5EF4-FFF2-40B4-BE49-F238E27FC236}">
                <a16:creationId xmlns:a16="http://schemas.microsoft.com/office/drawing/2014/main" id="{86D47CEC-71E4-4083-8645-6ABF22177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6167" y="1391247"/>
            <a:ext cx="298018" cy="263754"/>
          </a:xfrm>
          <a:custGeom>
            <a:avLst/>
            <a:gdLst/>
            <a:ahLst/>
            <a:cxnLst/>
            <a:rect l="0" t="0" r="r" b="b"/>
            <a:pathLst>
              <a:path w="23467" h="20769">
                <a:moveTo>
                  <a:pt x="0" y="10384"/>
                </a:moveTo>
                <a:cubicBezTo>
                  <a:pt x="0" y="16116"/>
                  <a:pt x="4652" y="20769"/>
                  <a:pt x="10384" y="20769"/>
                </a:cubicBezTo>
                <a:lnTo>
                  <a:pt x="13083" y="20769"/>
                </a:lnTo>
                <a:cubicBezTo>
                  <a:pt x="18815" y="20769"/>
                  <a:pt x="23467" y="16116"/>
                  <a:pt x="23467" y="10384"/>
                </a:cubicBezTo>
                <a:cubicBezTo>
                  <a:pt x="23467" y="4652"/>
                  <a:pt x="18815" y="0"/>
                  <a:pt x="13083" y="0"/>
                </a:cubicBezTo>
                <a:lnTo>
                  <a:pt x="10384" y="0"/>
                </a:lnTo>
                <a:cubicBezTo>
                  <a:pt x="4652" y="0"/>
                  <a:pt x="0" y="4652"/>
                  <a:pt x="0" y="10384"/>
                </a:cubicBezTo>
              </a:path>
            </a:pathLst>
          </a:custGeom>
          <a:blipFill rotWithShape="1">
            <a:blip r:embed="rId35">
              <a:alphaModFix/>
            </a:blip>
            <a:stretch>
              <a:fillRect/>
            </a:stretch>
          </a:blipFill>
          <a:ln w="6363"/>
        </p:spPr>
      </p:sp>
      <p:pic>
        <p:nvPicPr>
          <p:cNvPr id="406" name="image294.png">
            <a:extLst>
              <a:ext uri="{FF2B5EF4-FFF2-40B4-BE49-F238E27FC236}">
                <a16:creationId xmlns:a16="http://schemas.microsoft.com/office/drawing/2014/main" id="{1B8D9A79-5A72-46CD-AAEA-4E62FCBC9B5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32" y="4936222"/>
            <a:ext cx="236703" cy="179070"/>
          </a:xfrm>
          <a:prstGeom prst="rect">
            <a:avLst/>
          </a:prstGeom>
        </p:spPr>
      </p:pic>
      <p:pic>
        <p:nvPicPr>
          <p:cNvPr id="407" name="image296.png">
            <a:extLst>
              <a:ext uri="{FF2B5EF4-FFF2-40B4-BE49-F238E27FC236}">
                <a16:creationId xmlns:a16="http://schemas.microsoft.com/office/drawing/2014/main" id="{93E7C9D7-55D3-411E-A731-87B0491BDED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276" y="3119145"/>
            <a:ext cx="236703" cy="179070"/>
          </a:xfrm>
          <a:prstGeom prst="rect">
            <a:avLst/>
          </a:prstGeom>
        </p:spPr>
      </p:pic>
      <p:grpSp>
        <p:nvGrpSpPr>
          <p:cNvPr id="408" name="Group 494">
            <a:extLst>
              <a:ext uri="{FF2B5EF4-FFF2-40B4-BE49-F238E27FC236}">
                <a16:creationId xmlns:a16="http://schemas.microsoft.com/office/drawing/2014/main" id="{C9671181-D83F-449D-8B35-3AA72D88280A}"/>
              </a:ext>
            </a:extLst>
          </p:cNvPr>
          <p:cNvGrpSpPr/>
          <p:nvPr/>
        </p:nvGrpSpPr>
        <p:grpSpPr>
          <a:xfrm>
            <a:off x="1870539" y="3186314"/>
            <a:ext cx="297167" cy="209550"/>
            <a:chOff x="10523652" y="2736063"/>
            <a:chExt cx="297167" cy="209550"/>
          </a:xfrm>
        </p:grpSpPr>
        <p:sp>
          <p:nvSpPr>
            <p:cNvPr id="409" name="Freeform 495">
              <a:extLst>
                <a:ext uri="{FF2B5EF4-FFF2-40B4-BE49-F238E27FC236}">
                  <a16:creationId xmlns:a16="http://schemas.microsoft.com/office/drawing/2014/main" id="{53D03B4D-1794-4DF7-8A08-EAB0CB073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47452" y="2736063"/>
              <a:ext cx="272390" cy="151448"/>
            </a:xfrm>
            <a:custGeom>
              <a:avLst/>
              <a:gdLst/>
              <a:ahLst/>
              <a:cxnLst/>
              <a:rect l="0" t="0" r="r" b="b"/>
              <a:pathLst>
                <a:path w="21449" h="11925">
                  <a:moveTo>
                    <a:pt x="0" y="11925"/>
                  </a:moveTo>
                  <a:lnTo>
                    <a:pt x="0" y="0"/>
                  </a:lnTo>
                  <a:lnTo>
                    <a:pt x="14542" y="0"/>
                  </a:lnTo>
                  <a:cubicBezTo>
                    <a:pt x="15141" y="756"/>
                    <a:pt x="15746" y="1500"/>
                    <a:pt x="16551" y="2322"/>
                  </a:cubicBezTo>
                  <a:cubicBezTo>
                    <a:pt x="17994" y="3801"/>
                    <a:pt x="19372" y="6167"/>
                    <a:pt x="20994" y="7960"/>
                  </a:cubicBezTo>
                  <a:cubicBezTo>
                    <a:pt x="21120" y="8110"/>
                    <a:pt x="21099" y="8108"/>
                    <a:pt x="21333" y="8453"/>
                  </a:cubicBezTo>
                  <a:lnTo>
                    <a:pt x="21413" y="8550"/>
                  </a:lnTo>
                  <a:lnTo>
                    <a:pt x="21426" y="8591"/>
                  </a:lnTo>
                  <a:lnTo>
                    <a:pt x="21442" y="8635"/>
                  </a:lnTo>
                  <a:lnTo>
                    <a:pt x="21449" y="11925"/>
                  </a:lnTo>
                  <a:lnTo>
                    <a:pt x="0" y="11925"/>
                  </a:lnTo>
                  <a:close/>
                  <a:moveTo>
                    <a:pt x="21449" y="40"/>
                  </a:moveTo>
                  <a:lnTo>
                    <a:pt x="21397" y="0"/>
                  </a:lnTo>
                  <a:lnTo>
                    <a:pt x="21449" y="0"/>
                  </a:lnTo>
                  <a:lnTo>
                    <a:pt x="21449" y="40"/>
                  </a:lnTo>
                  <a:close/>
                </a:path>
              </a:pathLst>
            </a:custGeom>
            <a:blipFill rotWithShape="1">
              <a:blip r:embed="rId36">
                <a:alphaModFix/>
              </a:blip>
              <a:stretch>
                <a:fillRect/>
              </a:stretch>
            </a:blipFill>
            <a:ln w="1016"/>
          </p:spPr>
        </p:sp>
        <p:sp>
          <p:nvSpPr>
            <p:cNvPr id="410" name="Freeform 496">
              <a:extLst>
                <a:ext uri="{FF2B5EF4-FFF2-40B4-BE49-F238E27FC236}">
                  <a16:creationId xmlns:a16="http://schemas.microsoft.com/office/drawing/2014/main" id="{8474E2CE-EA25-4A40-ADD3-48412B5E0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23639" y="2881782"/>
              <a:ext cx="297167" cy="63818"/>
            </a:xfrm>
            <a:custGeom>
              <a:avLst/>
              <a:gdLst/>
              <a:ahLst/>
              <a:cxnLst/>
              <a:rect l="0" t="0" r="r" b="b"/>
              <a:pathLst>
                <a:path w="23399" h="5025">
                  <a:moveTo>
                    <a:pt x="0" y="5025"/>
                  </a:moveTo>
                  <a:lnTo>
                    <a:pt x="0" y="0"/>
                  </a:lnTo>
                  <a:lnTo>
                    <a:pt x="7126" y="0"/>
                  </a:lnTo>
                  <a:cubicBezTo>
                    <a:pt x="7127" y="17"/>
                    <a:pt x="7128" y="34"/>
                    <a:pt x="7130" y="51"/>
                  </a:cubicBezTo>
                  <a:cubicBezTo>
                    <a:pt x="7200" y="876"/>
                    <a:pt x="7926" y="1489"/>
                    <a:pt x="8751" y="1419"/>
                  </a:cubicBezTo>
                  <a:cubicBezTo>
                    <a:pt x="8866" y="1409"/>
                    <a:pt x="8931" y="1410"/>
                    <a:pt x="8966" y="1411"/>
                  </a:cubicBezTo>
                  <a:lnTo>
                    <a:pt x="9034" y="1419"/>
                  </a:lnTo>
                  <a:cubicBezTo>
                    <a:pt x="9122" y="1436"/>
                    <a:pt x="9291" y="1486"/>
                    <a:pt x="9532" y="1533"/>
                  </a:cubicBezTo>
                  <a:lnTo>
                    <a:pt x="9593" y="1544"/>
                  </a:lnTo>
                  <a:cubicBezTo>
                    <a:pt x="9843" y="1602"/>
                    <a:pt x="10128" y="1635"/>
                    <a:pt x="10383" y="1656"/>
                  </a:cubicBezTo>
                  <a:cubicBezTo>
                    <a:pt x="10656" y="1678"/>
                    <a:pt x="10958" y="1692"/>
                    <a:pt x="11259" y="1695"/>
                  </a:cubicBezTo>
                  <a:cubicBezTo>
                    <a:pt x="11560" y="1698"/>
                    <a:pt x="11875" y="1691"/>
                    <a:pt x="12169" y="1670"/>
                  </a:cubicBezTo>
                  <a:cubicBezTo>
                    <a:pt x="12445" y="1651"/>
                    <a:pt x="12772" y="1614"/>
                    <a:pt x="13066" y="1537"/>
                  </a:cubicBezTo>
                  <a:lnTo>
                    <a:pt x="13135" y="1518"/>
                  </a:lnTo>
                  <a:lnTo>
                    <a:pt x="13189" y="1503"/>
                  </a:lnTo>
                  <a:lnTo>
                    <a:pt x="13282" y="1497"/>
                  </a:lnTo>
                  <a:cubicBezTo>
                    <a:pt x="13397" y="1487"/>
                    <a:pt x="13556" y="1464"/>
                    <a:pt x="13733" y="1402"/>
                  </a:cubicBezTo>
                  <a:cubicBezTo>
                    <a:pt x="13835" y="1367"/>
                    <a:pt x="13933" y="1322"/>
                    <a:pt x="14026" y="1268"/>
                  </a:cubicBezTo>
                  <a:lnTo>
                    <a:pt x="14072" y="1238"/>
                  </a:lnTo>
                  <a:lnTo>
                    <a:pt x="14131" y="1227"/>
                  </a:lnTo>
                  <a:cubicBezTo>
                    <a:pt x="14197" y="1213"/>
                    <a:pt x="14271" y="1193"/>
                    <a:pt x="14349" y="1165"/>
                  </a:cubicBezTo>
                  <a:cubicBezTo>
                    <a:pt x="14528" y="1102"/>
                    <a:pt x="14708" y="1004"/>
                    <a:pt x="14884" y="855"/>
                  </a:cubicBezTo>
                  <a:lnTo>
                    <a:pt x="14972" y="808"/>
                  </a:lnTo>
                  <a:cubicBezTo>
                    <a:pt x="15070" y="758"/>
                    <a:pt x="15164" y="700"/>
                    <a:pt x="15253" y="635"/>
                  </a:cubicBezTo>
                  <a:lnTo>
                    <a:pt x="15363" y="548"/>
                  </a:lnTo>
                  <a:lnTo>
                    <a:pt x="15434" y="519"/>
                  </a:lnTo>
                  <a:cubicBezTo>
                    <a:pt x="15581" y="456"/>
                    <a:pt x="15700" y="382"/>
                    <a:pt x="15796" y="314"/>
                  </a:cubicBezTo>
                  <a:lnTo>
                    <a:pt x="15845" y="299"/>
                  </a:lnTo>
                  <a:cubicBezTo>
                    <a:pt x="15889" y="285"/>
                    <a:pt x="15932" y="268"/>
                    <a:pt x="15975" y="249"/>
                  </a:cubicBezTo>
                  <a:lnTo>
                    <a:pt x="16037" y="224"/>
                  </a:lnTo>
                  <a:cubicBezTo>
                    <a:pt x="16329" y="224"/>
                    <a:pt x="16601" y="143"/>
                    <a:pt x="16832" y="0"/>
                  </a:cubicBezTo>
                  <a:lnTo>
                    <a:pt x="23399" y="0"/>
                  </a:lnTo>
                  <a:lnTo>
                    <a:pt x="23399" y="5025"/>
                  </a:lnTo>
                  <a:lnTo>
                    <a:pt x="4814" y="5025"/>
                  </a:lnTo>
                  <a:cubicBezTo>
                    <a:pt x="4732" y="4990"/>
                    <a:pt x="4653" y="4966"/>
                    <a:pt x="4580" y="4946"/>
                  </a:cubicBezTo>
                  <a:cubicBezTo>
                    <a:pt x="4533" y="4917"/>
                    <a:pt x="4504" y="4900"/>
                    <a:pt x="4480" y="4886"/>
                  </a:cubicBezTo>
                  <a:cubicBezTo>
                    <a:pt x="4428" y="4857"/>
                    <a:pt x="4379" y="4833"/>
                    <a:pt x="4337" y="4814"/>
                  </a:cubicBezTo>
                  <a:lnTo>
                    <a:pt x="4293" y="4795"/>
                  </a:lnTo>
                  <a:lnTo>
                    <a:pt x="4252" y="4764"/>
                  </a:lnTo>
                  <a:cubicBezTo>
                    <a:pt x="4174" y="4713"/>
                    <a:pt x="4091" y="4669"/>
                    <a:pt x="4004" y="4633"/>
                  </a:cubicBezTo>
                  <a:lnTo>
                    <a:pt x="3959" y="4614"/>
                  </a:lnTo>
                  <a:cubicBezTo>
                    <a:pt x="3815" y="4558"/>
                    <a:pt x="3667" y="4514"/>
                    <a:pt x="3607" y="4495"/>
                  </a:cubicBezTo>
                  <a:lnTo>
                    <a:pt x="3548" y="4478"/>
                  </a:lnTo>
                  <a:cubicBezTo>
                    <a:pt x="3330" y="4339"/>
                    <a:pt x="3106" y="4259"/>
                    <a:pt x="2887" y="4222"/>
                  </a:cubicBezTo>
                  <a:cubicBezTo>
                    <a:pt x="2730" y="4196"/>
                    <a:pt x="2594" y="4195"/>
                    <a:pt x="2494" y="4200"/>
                  </a:cubicBezTo>
                  <a:cubicBezTo>
                    <a:pt x="2445" y="4203"/>
                    <a:pt x="2400" y="4207"/>
                    <a:pt x="2360" y="4211"/>
                  </a:cubicBezTo>
                  <a:cubicBezTo>
                    <a:pt x="1776" y="4140"/>
                    <a:pt x="1183" y="4414"/>
                    <a:pt x="874" y="4952"/>
                  </a:cubicBezTo>
                  <a:cubicBezTo>
                    <a:pt x="860" y="4976"/>
                    <a:pt x="847" y="5001"/>
                    <a:pt x="834" y="5025"/>
                  </a:cubicBezTo>
                  <a:lnTo>
                    <a:pt x="0" y="5025"/>
                  </a:lnTo>
                  <a:close/>
                </a:path>
              </a:pathLst>
            </a:custGeom>
            <a:blipFill rotWithShape="1">
              <a:blip r:embed="rId37">
                <a:alphaModFix/>
              </a:blip>
              <a:stretch>
                <a:fillRect/>
              </a:stretch>
            </a:blipFill>
            <a:ln w="1016"/>
          </p:spPr>
        </p:sp>
      </p:grpSp>
      <p:sp>
        <p:nvSpPr>
          <p:cNvPr id="411" name="Freeform 498">
            <a:extLst>
              <a:ext uri="{FF2B5EF4-FFF2-40B4-BE49-F238E27FC236}">
                <a16:creationId xmlns:a16="http://schemas.microsoft.com/office/drawing/2014/main" id="{9FDF8098-6400-4D8E-85B6-01F641A06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4486" y="3118663"/>
            <a:ext cx="172263" cy="243408"/>
          </a:xfrm>
          <a:custGeom>
            <a:avLst/>
            <a:gdLst/>
            <a:ahLst/>
            <a:cxnLst/>
            <a:rect l="0" t="0" r="r" b="b"/>
            <a:pathLst>
              <a:path w="13564" h="19166">
                <a:moveTo>
                  <a:pt x="2534" y="18977"/>
                </a:moveTo>
                <a:cubicBezTo>
                  <a:pt x="2470" y="18918"/>
                  <a:pt x="2419" y="18876"/>
                  <a:pt x="2366" y="18837"/>
                </a:cubicBezTo>
                <a:lnTo>
                  <a:pt x="2280" y="18779"/>
                </a:lnTo>
                <a:lnTo>
                  <a:pt x="2159" y="18671"/>
                </a:lnTo>
                <a:cubicBezTo>
                  <a:pt x="2066" y="18596"/>
                  <a:pt x="1972" y="18536"/>
                  <a:pt x="1875" y="18481"/>
                </a:cubicBezTo>
                <a:cubicBezTo>
                  <a:pt x="1744" y="18365"/>
                  <a:pt x="1617" y="18282"/>
                  <a:pt x="1479" y="18218"/>
                </a:cubicBezTo>
                <a:cubicBezTo>
                  <a:pt x="1290" y="18130"/>
                  <a:pt x="1107" y="18074"/>
                  <a:pt x="938" y="18039"/>
                </a:cubicBezTo>
                <a:lnTo>
                  <a:pt x="903" y="18033"/>
                </a:lnTo>
                <a:lnTo>
                  <a:pt x="855" y="17940"/>
                </a:lnTo>
                <a:cubicBezTo>
                  <a:pt x="831" y="17895"/>
                  <a:pt x="803" y="17849"/>
                  <a:pt x="774" y="17803"/>
                </a:cubicBezTo>
                <a:lnTo>
                  <a:pt x="751" y="17772"/>
                </a:lnTo>
                <a:lnTo>
                  <a:pt x="710" y="17673"/>
                </a:lnTo>
                <a:cubicBezTo>
                  <a:pt x="634" y="17482"/>
                  <a:pt x="631" y="17417"/>
                  <a:pt x="630" y="17405"/>
                </a:cubicBezTo>
                <a:lnTo>
                  <a:pt x="646" y="17195"/>
                </a:lnTo>
                <a:cubicBezTo>
                  <a:pt x="646" y="16973"/>
                  <a:pt x="601" y="16753"/>
                  <a:pt x="512" y="16548"/>
                </a:cubicBezTo>
                <a:cubicBezTo>
                  <a:pt x="489" y="16497"/>
                  <a:pt x="462" y="16408"/>
                  <a:pt x="470" y="16108"/>
                </a:cubicBezTo>
                <a:cubicBezTo>
                  <a:pt x="480" y="15716"/>
                  <a:pt x="526" y="15279"/>
                  <a:pt x="480" y="14735"/>
                </a:cubicBezTo>
                <a:cubicBezTo>
                  <a:pt x="446" y="14338"/>
                  <a:pt x="269" y="13987"/>
                  <a:pt x="2" y="13731"/>
                </a:cubicBezTo>
                <a:lnTo>
                  <a:pt x="0" y="2920"/>
                </a:lnTo>
                <a:cubicBezTo>
                  <a:pt x="122" y="2893"/>
                  <a:pt x="244" y="2869"/>
                  <a:pt x="366" y="2847"/>
                </a:cubicBezTo>
                <a:cubicBezTo>
                  <a:pt x="607" y="2803"/>
                  <a:pt x="835" y="2706"/>
                  <a:pt x="1042" y="2552"/>
                </a:cubicBezTo>
                <a:lnTo>
                  <a:pt x="1176" y="2487"/>
                </a:lnTo>
                <a:cubicBezTo>
                  <a:pt x="1442" y="2342"/>
                  <a:pt x="1626" y="2157"/>
                  <a:pt x="1691" y="2092"/>
                </a:cubicBezTo>
                <a:lnTo>
                  <a:pt x="1727" y="2054"/>
                </a:lnTo>
                <a:lnTo>
                  <a:pt x="1931" y="1904"/>
                </a:lnTo>
                <a:cubicBezTo>
                  <a:pt x="2427" y="1532"/>
                  <a:pt x="2794" y="1196"/>
                  <a:pt x="3145" y="830"/>
                </a:cubicBezTo>
                <a:cubicBezTo>
                  <a:pt x="3392" y="573"/>
                  <a:pt x="3627" y="307"/>
                  <a:pt x="3896" y="0"/>
                </a:cubicBezTo>
                <a:lnTo>
                  <a:pt x="9360" y="0"/>
                </a:lnTo>
                <a:cubicBezTo>
                  <a:pt x="9534" y="203"/>
                  <a:pt x="9759" y="362"/>
                  <a:pt x="10025" y="457"/>
                </a:cubicBezTo>
                <a:cubicBezTo>
                  <a:pt x="11096" y="842"/>
                  <a:pt x="12351" y="1501"/>
                  <a:pt x="13564" y="2278"/>
                </a:cubicBezTo>
                <a:lnTo>
                  <a:pt x="13564" y="18044"/>
                </a:lnTo>
                <a:lnTo>
                  <a:pt x="13435" y="18161"/>
                </a:lnTo>
                <a:lnTo>
                  <a:pt x="13321" y="18197"/>
                </a:lnTo>
                <a:lnTo>
                  <a:pt x="13236" y="18229"/>
                </a:lnTo>
                <a:lnTo>
                  <a:pt x="13161" y="18232"/>
                </a:lnTo>
                <a:cubicBezTo>
                  <a:pt x="12982" y="18250"/>
                  <a:pt x="12778" y="18285"/>
                  <a:pt x="12562" y="18354"/>
                </a:cubicBezTo>
                <a:lnTo>
                  <a:pt x="12395" y="18417"/>
                </a:lnTo>
                <a:lnTo>
                  <a:pt x="12209" y="18446"/>
                </a:lnTo>
                <a:cubicBezTo>
                  <a:pt x="11776" y="18559"/>
                  <a:pt x="11462" y="18828"/>
                  <a:pt x="11271" y="19166"/>
                </a:cubicBezTo>
                <a:lnTo>
                  <a:pt x="2738" y="19166"/>
                </a:lnTo>
                <a:cubicBezTo>
                  <a:pt x="2675" y="19110"/>
                  <a:pt x="2595" y="19033"/>
                  <a:pt x="2534" y="18977"/>
                </a:cubicBezTo>
              </a:path>
            </a:pathLst>
          </a:custGeom>
          <a:blipFill rotWithShape="1">
            <a:blip r:embed="rId33">
              <a:alphaModFix/>
            </a:blip>
            <a:stretch>
              <a:fillRect/>
            </a:stretch>
          </a:blipFill>
          <a:ln w="4445"/>
        </p:spPr>
      </p:sp>
      <p:pic>
        <p:nvPicPr>
          <p:cNvPr id="412" name="image6.png">
            <a:extLst>
              <a:ext uri="{FF2B5EF4-FFF2-40B4-BE49-F238E27FC236}">
                <a16:creationId xmlns:a16="http://schemas.microsoft.com/office/drawing/2014/main" id="{C8DACA5C-9C21-444F-9174-9261396F5ADF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300" y="3262202"/>
            <a:ext cx="725424" cy="981456"/>
          </a:xfrm>
          <a:prstGeom prst="rect">
            <a:avLst/>
          </a:prstGeom>
        </p:spPr>
      </p:pic>
      <p:pic>
        <p:nvPicPr>
          <p:cNvPr id="413" name="image7.png">
            <a:extLst>
              <a:ext uri="{FF2B5EF4-FFF2-40B4-BE49-F238E27FC236}">
                <a16:creationId xmlns:a16="http://schemas.microsoft.com/office/drawing/2014/main" id="{7E3B944E-7782-40A7-9D92-0D89A643F76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358" y="1473037"/>
            <a:ext cx="744943" cy="1093925"/>
          </a:xfrm>
          <a:prstGeom prst="rect">
            <a:avLst/>
          </a:prstGeom>
        </p:spPr>
      </p:pic>
      <p:pic>
        <p:nvPicPr>
          <p:cNvPr id="414" name="image10.png">
            <a:extLst>
              <a:ext uri="{FF2B5EF4-FFF2-40B4-BE49-F238E27FC236}">
                <a16:creationId xmlns:a16="http://schemas.microsoft.com/office/drawing/2014/main" id="{0F203348-A850-4D24-BB82-E8B8D7A8E84D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823" y="3216999"/>
            <a:ext cx="802208" cy="1093332"/>
          </a:xfrm>
          <a:prstGeom prst="rect">
            <a:avLst/>
          </a:prstGeom>
        </p:spPr>
      </p:pic>
      <p:grpSp>
        <p:nvGrpSpPr>
          <p:cNvPr id="415" name="Group 120">
            <a:extLst>
              <a:ext uri="{FF2B5EF4-FFF2-40B4-BE49-F238E27FC236}">
                <a16:creationId xmlns:a16="http://schemas.microsoft.com/office/drawing/2014/main" id="{AA353E5C-6BED-4EFD-B9AA-A1086F524D4B}"/>
              </a:ext>
            </a:extLst>
          </p:cNvPr>
          <p:cNvGrpSpPr/>
          <p:nvPr/>
        </p:nvGrpSpPr>
        <p:grpSpPr>
          <a:xfrm>
            <a:off x="5495516" y="3040601"/>
            <a:ext cx="981456" cy="1018032"/>
            <a:chOff x="9259824" y="2645677"/>
            <a:chExt cx="981456" cy="1018032"/>
          </a:xfrm>
        </p:grpSpPr>
        <p:pic>
          <p:nvPicPr>
            <p:cNvPr id="416" name="image72.png">
              <a:extLst>
                <a:ext uri="{FF2B5EF4-FFF2-40B4-BE49-F238E27FC236}">
                  <a16:creationId xmlns:a16="http://schemas.microsoft.com/office/drawing/2014/main" id="{15478A05-0DE0-4EF2-9236-FDA720584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5648" y="3005341"/>
              <a:ext cx="865632" cy="658368"/>
            </a:xfrm>
            <a:prstGeom prst="rect">
              <a:avLst/>
            </a:prstGeom>
          </p:spPr>
        </p:pic>
        <p:grpSp>
          <p:nvGrpSpPr>
            <p:cNvPr id="417" name="Group 123">
              <a:extLst>
                <a:ext uri="{FF2B5EF4-FFF2-40B4-BE49-F238E27FC236}">
                  <a16:creationId xmlns:a16="http://schemas.microsoft.com/office/drawing/2014/main" id="{6FDC1228-9CDC-4C1B-9382-BFA8D9502711}"/>
                </a:ext>
              </a:extLst>
            </p:cNvPr>
            <p:cNvGrpSpPr/>
            <p:nvPr/>
          </p:nvGrpSpPr>
          <p:grpSpPr>
            <a:xfrm>
              <a:off x="9259824" y="2645677"/>
              <a:ext cx="402336" cy="402336"/>
              <a:chOff x="9259824" y="2645677"/>
              <a:chExt cx="402336" cy="402336"/>
            </a:xfrm>
          </p:grpSpPr>
          <p:pic>
            <p:nvPicPr>
              <p:cNvPr id="418" name="image74.png">
                <a:extLst>
                  <a:ext uri="{FF2B5EF4-FFF2-40B4-BE49-F238E27FC236}">
                    <a16:creationId xmlns:a16="http://schemas.microsoft.com/office/drawing/2014/main" id="{41BA1A57-CF61-45EA-AEC6-D86FA0FC75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59824" y="2645677"/>
                <a:ext cx="402336" cy="402336"/>
              </a:xfrm>
              <a:prstGeom prst="rect">
                <a:avLst/>
              </a:prstGeom>
            </p:spPr>
          </p:pic>
        </p:grpSp>
      </p:grpSp>
      <p:grpSp>
        <p:nvGrpSpPr>
          <p:cNvPr id="419" name="Group 169">
            <a:extLst>
              <a:ext uri="{FF2B5EF4-FFF2-40B4-BE49-F238E27FC236}">
                <a16:creationId xmlns:a16="http://schemas.microsoft.com/office/drawing/2014/main" id="{9A3DE47B-FE78-4757-969A-E89FD6F6681B}"/>
              </a:ext>
            </a:extLst>
          </p:cNvPr>
          <p:cNvGrpSpPr/>
          <p:nvPr/>
        </p:nvGrpSpPr>
        <p:grpSpPr>
          <a:xfrm>
            <a:off x="7943028" y="1305248"/>
            <a:ext cx="981456" cy="414528"/>
            <a:chOff x="5711952" y="4383037"/>
            <a:chExt cx="981456" cy="414528"/>
          </a:xfrm>
        </p:grpSpPr>
        <p:grpSp>
          <p:nvGrpSpPr>
            <p:cNvPr id="420" name="Group 172">
              <a:extLst>
                <a:ext uri="{FF2B5EF4-FFF2-40B4-BE49-F238E27FC236}">
                  <a16:creationId xmlns:a16="http://schemas.microsoft.com/office/drawing/2014/main" id="{ADD27CB4-0E90-42B8-B355-87C6B2CC3BDB}"/>
                </a:ext>
              </a:extLst>
            </p:cNvPr>
            <p:cNvGrpSpPr/>
            <p:nvPr/>
          </p:nvGrpSpPr>
          <p:grpSpPr>
            <a:xfrm>
              <a:off x="5711952" y="4389133"/>
              <a:ext cx="408432" cy="408432"/>
              <a:chOff x="5711952" y="4389133"/>
              <a:chExt cx="408432" cy="408432"/>
            </a:xfrm>
          </p:grpSpPr>
          <p:pic>
            <p:nvPicPr>
              <p:cNvPr id="422" name="image104.png">
                <a:extLst>
                  <a:ext uri="{FF2B5EF4-FFF2-40B4-BE49-F238E27FC236}">
                    <a16:creationId xmlns:a16="http://schemas.microsoft.com/office/drawing/2014/main" id="{2CBC7DBF-63D1-448F-81AC-1E4D92C533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11952" y="4389133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421" name="image105.png">
              <a:extLst>
                <a:ext uri="{FF2B5EF4-FFF2-40B4-BE49-F238E27FC236}">
                  <a16:creationId xmlns:a16="http://schemas.microsoft.com/office/drawing/2014/main" id="{16B191F9-E77C-48A5-8177-55941F182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1952" y="4383037"/>
              <a:ext cx="981456" cy="225552"/>
            </a:xfrm>
            <a:prstGeom prst="rect">
              <a:avLst/>
            </a:prstGeom>
          </p:spPr>
        </p:pic>
      </p:grpSp>
      <p:grpSp>
        <p:nvGrpSpPr>
          <p:cNvPr id="423" name="Group 176">
            <a:extLst>
              <a:ext uri="{FF2B5EF4-FFF2-40B4-BE49-F238E27FC236}">
                <a16:creationId xmlns:a16="http://schemas.microsoft.com/office/drawing/2014/main" id="{74286312-B396-4479-B822-85B27B1C15C6}"/>
              </a:ext>
            </a:extLst>
          </p:cNvPr>
          <p:cNvGrpSpPr/>
          <p:nvPr/>
        </p:nvGrpSpPr>
        <p:grpSpPr>
          <a:xfrm>
            <a:off x="4367430" y="3008664"/>
            <a:ext cx="987552" cy="414528"/>
            <a:chOff x="6912864" y="4383037"/>
            <a:chExt cx="987552" cy="414528"/>
          </a:xfrm>
        </p:grpSpPr>
        <p:grpSp>
          <p:nvGrpSpPr>
            <p:cNvPr id="424" name="Group 179">
              <a:extLst>
                <a:ext uri="{FF2B5EF4-FFF2-40B4-BE49-F238E27FC236}">
                  <a16:creationId xmlns:a16="http://schemas.microsoft.com/office/drawing/2014/main" id="{0DD08FE4-976A-4ED0-A2E9-2EE3CCDD5B6C}"/>
                </a:ext>
              </a:extLst>
            </p:cNvPr>
            <p:cNvGrpSpPr/>
            <p:nvPr/>
          </p:nvGrpSpPr>
          <p:grpSpPr>
            <a:xfrm>
              <a:off x="6912864" y="4389133"/>
              <a:ext cx="408432" cy="408432"/>
              <a:chOff x="6912864" y="4389133"/>
              <a:chExt cx="408432" cy="408432"/>
            </a:xfrm>
          </p:grpSpPr>
          <p:pic>
            <p:nvPicPr>
              <p:cNvPr id="426" name="image108.png">
                <a:extLst>
                  <a:ext uri="{FF2B5EF4-FFF2-40B4-BE49-F238E27FC236}">
                    <a16:creationId xmlns:a16="http://schemas.microsoft.com/office/drawing/2014/main" id="{88029BB8-649E-4A2E-B07F-D6396B8FBB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12864" y="4389133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425" name="image109.png">
              <a:extLst>
                <a:ext uri="{FF2B5EF4-FFF2-40B4-BE49-F238E27FC236}">
                  <a16:creationId xmlns:a16="http://schemas.microsoft.com/office/drawing/2014/main" id="{B11653CB-438C-4230-BFB7-2FF0EC39A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2864" y="4383037"/>
              <a:ext cx="987552" cy="225552"/>
            </a:xfrm>
            <a:prstGeom prst="rect">
              <a:avLst/>
            </a:prstGeom>
          </p:spPr>
        </p:pic>
      </p:grpSp>
      <p:pic>
        <p:nvPicPr>
          <p:cNvPr id="427" name="image125.png">
            <a:extLst>
              <a:ext uri="{FF2B5EF4-FFF2-40B4-BE49-F238E27FC236}">
                <a16:creationId xmlns:a16="http://schemas.microsoft.com/office/drawing/2014/main" id="{5366E834-F045-4ADF-9282-258906B8C85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195" y="1504531"/>
            <a:ext cx="762229" cy="1039990"/>
          </a:xfrm>
          <a:prstGeom prst="rect">
            <a:avLst/>
          </a:prstGeom>
        </p:spPr>
      </p:pic>
      <p:grpSp>
        <p:nvGrpSpPr>
          <p:cNvPr id="428" name="Group 211">
            <a:extLst>
              <a:ext uri="{FF2B5EF4-FFF2-40B4-BE49-F238E27FC236}">
                <a16:creationId xmlns:a16="http://schemas.microsoft.com/office/drawing/2014/main" id="{265933A3-C037-438F-BC25-ED2ACB5DAAF8}"/>
              </a:ext>
            </a:extLst>
          </p:cNvPr>
          <p:cNvGrpSpPr/>
          <p:nvPr/>
        </p:nvGrpSpPr>
        <p:grpSpPr>
          <a:xfrm>
            <a:off x="4148129" y="1348024"/>
            <a:ext cx="987552" cy="1127760"/>
            <a:chOff x="8113776" y="4383037"/>
            <a:chExt cx="987552" cy="1127760"/>
          </a:xfrm>
        </p:grpSpPr>
        <p:pic>
          <p:nvPicPr>
            <p:cNvPr id="429" name="image128.png">
              <a:extLst>
                <a:ext uri="{FF2B5EF4-FFF2-40B4-BE49-F238E27FC236}">
                  <a16:creationId xmlns:a16="http://schemas.microsoft.com/office/drawing/2014/main" id="{61F7B8BC-AD3F-4D63-9FCD-5FE0EBD08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696" y="4748797"/>
              <a:ext cx="865632" cy="652272"/>
            </a:xfrm>
            <a:prstGeom prst="rect">
              <a:avLst/>
            </a:prstGeom>
          </p:spPr>
        </p:pic>
        <p:pic>
          <p:nvPicPr>
            <p:cNvPr id="430" name="image129.png">
              <a:extLst>
                <a:ext uri="{FF2B5EF4-FFF2-40B4-BE49-F238E27FC236}">
                  <a16:creationId xmlns:a16="http://schemas.microsoft.com/office/drawing/2014/main" id="{8C208306-DBF0-4F63-B362-8C4995557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9328" y="4645165"/>
              <a:ext cx="652272" cy="865632"/>
            </a:xfrm>
            <a:prstGeom prst="rect">
              <a:avLst/>
            </a:prstGeom>
          </p:spPr>
        </p:pic>
        <p:grpSp>
          <p:nvGrpSpPr>
            <p:cNvPr id="431" name="Group 214">
              <a:extLst>
                <a:ext uri="{FF2B5EF4-FFF2-40B4-BE49-F238E27FC236}">
                  <a16:creationId xmlns:a16="http://schemas.microsoft.com/office/drawing/2014/main" id="{18AB9F36-E10A-4265-9217-1148B20E17F9}"/>
                </a:ext>
              </a:extLst>
            </p:cNvPr>
            <p:cNvGrpSpPr/>
            <p:nvPr/>
          </p:nvGrpSpPr>
          <p:grpSpPr>
            <a:xfrm>
              <a:off x="8119872" y="4389133"/>
              <a:ext cx="402336" cy="402336"/>
              <a:chOff x="8119872" y="4389133"/>
              <a:chExt cx="402336" cy="402336"/>
            </a:xfrm>
          </p:grpSpPr>
          <p:pic>
            <p:nvPicPr>
              <p:cNvPr id="433" name="image130.png">
                <a:extLst>
                  <a:ext uri="{FF2B5EF4-FFF2-40B4-BE49-F238E27FC236}">
                    <a16:creationId xmlns:a16="http://schemas.microsoft.com/office/drawing/2014/main" id="{67BFC94A-C742-40C6-883D-435AF1CF51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19872" y="4389133"/>
                <a:ext cx="402336" cy="402336"/>
              </a:xfrm>
              <a:prstGeom prst="rect">
                <a:avLst/>
              </a:prstGeom>
            </p:spPr>
          </p:pic>
        </p:grpSp>
        <p:pic>
          <p:nvPicPr>
            <p:cNvPr id="432" name="image131.png">
              <a:extLst>
                <a:ext uri="{FF2B5EF4-FFF2-40B4-BE49-F238E27FC236}">
                  <a16:creationId xmlns:a16="http://schemas.microsoft.com/office/drawing/2014/main" id="{1C5FB9F4-8B8A-4318-9F97-4D71B7C0A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3776" y="4383037"/>
              <a:ext cx="987552" cy="225552"/>
            </a:xfrm>
            <a:prstGeom prst="rect">
              <a:avLst/>
            </a:prstGeom>
          </p:spPr>
        </p:pic>
      </p:grpSp>
      <p:sp>
        <p:nvSpPr>
          <p:cNvPr id="434" name="Freeform 237">
            <a:extLst>
              <a:ext uri="{FF2B5EF4-FFF2-40B4-BE49-F238E27FC236}">
                <a16:creationId xmlns:a16="http://schemas.microsoft.com/office/drawing/2014/main" id="{34060822-71B5-4923-9AB5-41B57FE64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1452" y="3141528"/>
            <a:ext cx="191529" cy="184722"/>
          </a:xfrm>
          <a:custGeom>
            <a:avLst/>
            <a:gdLst/>
            <a:ahLst/>
            <a:cxnLst/>
            <a:rect l="0" t="0" r="r" b="b"/>
            <a:pathLst>
              <a:path w="15081" h="14545">
                <a:moveTo>
                  <a:pt x="0" y="8423"/>
                </a:moveTo>
                <a:cubicBezTo>
                  <a:pt x="0" y="11802"/>
                  <a:pt x="2743" y="14545"/>
                  <a:pt x="6122" y="14545"/>
                </a:cubicBezTo>
                <a:lnTo>
                  <a:pt x="8959" y="14545"/>
                </a:lnTo>
                <a:cubicBezTo>
                  <a:pt x="12338" y="14545"/>
                  <a:pt x="15081" y="11802"/>
                  <a:pt x="15081" y="8423"/>
                </a:cubicBezTo>
                <a:lnTo>
                  <a:pt x="15081" y="6122"/>
                </a:lnTo>
                <a:cubicBezTo>
                  <a:pt x="15081" y="2744"/>
                  <a:pt x="12338" y="0"/>
                  <a:pt x="8959" y="0"/>
                </a:cubicBezTo>
                <a:lnTo>
                  <a:pt x="6122" y="0"/>
                </a:lnTo>
                <a:cubicBezTo>
                  <a:pt x="2743" y="0"/>
                  <a:pt x="0" y="2744"/>
                  <a:pt x="0" y="6122"/>
                </a:cubicBezTo>
                <a:lnTo>
                  <a:pt x="0" y="8423"/>
                </a:lnTo>
                <a:close/>
              </a:path>
            </a:pathLst>
          </a:custGeom>
          <a:blipFill rotWithShape="1">
            <a:blip r:embed="rId47">
              <a:alphaModFix/>
            </a:blip>
            <a:stretch>
              <a:fillRect/>
            </a:stretch>
          </a:blipFill>
          <a:ln w="6363"/>
        </p:spPr>
      </p:sp>
      <p:sp>
        <p:nvSpPr>
          <p:cNvPr id="435" name="Freeform 243">
            <a:extLst>
              <a:ext uri="{FF2B5EF4-FFF2-40B4-BE49-F238E27FC236}">
                <a16:creationId xmlns:a16="http://schemas.microsoft.com/office/drawing/2014/main" id="{6D6F37B0-91B7-452C-8FBC-203F530FA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4184" y="1411471"/>
            <a:ext cx="192545" cy="209017"/>
          </a:xfrm>
          <a:custGeom>
            <a:avLst/>
            <a:gdLst/>
            <a:ahLst/>
            <a:cxnLst/>
            <a:rect l="0" t="0" r="r" b="b"/>
            <a:pathLst>
              <a:path w="15161" h="16458">
                <a:moveTo>
                  <a:pt x="13837" y="16378"/>
                </a:moveTo>
                <a:cubicBezTo>
                  <a:pt x="12766" y="16306"/>
                  <a:pt x="11544" y="16211"/>
                  <a:pt x="10219" y="16110"/>
                </a:cubicBezTo>
                <a:cubicBezTo>
                  <a:pt x="8961" y="16014"/>
                  <a:pt x="7634" y="15915"/>
                  <a:pt x="6487" y="15844"/>
                </a:cubicBezTo>
                <a:cubicBezTo>
                  <a:pt x="6342" y="15837"/>
                  <a:pt x="6200" y="15827"/>
                  <a:pt x="6057" y="15820"/>
                </a:cubicBezTo>
                <a:lnTo>
                  <a:pt x="5640" y="15796"/>
                </a:lnTo>
                <a:lnTo>
                  <a:pt x="5366" y="15659"/>
                </a:lnTo>
                <a:cubicBezTo>
                  <a:pt x="5061" y="15519"/>
                  <a:pt x="4764" y="15401"/>
                  <a:pt x="4482" y="15306"/>
                </a:cubicBezTo>
                <a:lnTo>
                  <a:pt x="4248" y="15229"/>
                </a:lnTo>
                <a:lnTo>
                  <a:pt x="4180" y="15180"/>
                </a:lnTo>
                <a:cubicBezTo>
                  <a:pt x="3916" y="14995"/>
                  <a:pt x="3646" y="14830"/>
                  <a:pt x="3377" y="14685"/>
                </a:cubicBezTo>
                <a:cubicBezTo>
                  <a:pt x="2355" y="14138"/>
                  <a:pt x="1394" y="13901"/>
                  <a:pt x="712" y="13785"/>
                </a:cubicBezTo>
                <a:cubicBezTo>
                  <a:pt x="461" y="13745"/>
                  <a:pt x="221" y="13714"/>
                  <a:pt x="0" y="13694"/>
                </a:cubicBezTo>
                <a:lnTo>
                  <a:pt x="4" y="0"/>
                </a:lnTo>
                <a:lnTo>
                  <a:pt x="15156" y="0"/>
                </a:lnTo>
                <a:lnTo>
                  <a:pt x="15161" y="16458"/>
                </a:lnTo>
                <a:cubicBezTo>
                  <a:pt x="14782" y="16438"/>
                  <a:pt x="14338" y="16412"/>
                  <a:pt x="13837" y="16378"/>
                </a:cubicBezTo>
              </a:path>
            </a:pathLst>
          </a:custGeom>
          <a:blipFill rotWithShape="1">
            <a:blip r:embed="rId48">
              <a:alphaModFix/>
            </a:blip>
            <a:stretch>
              <a:fillRect/>
            </a:stretch>
          </a:blipFill>
          <a:ln w="6363"/>
        </p:spPr>
      </p:sp>
      <p:sp>
        <p:nvSpPr>
          <p:cNvPr id="436" name="Freeform 244">
            <a:extLst>
              <a:ext uri="{FF2B5EF4-FFF2-40B4-BE49-F238E27FC236}">
                <a16:creationId xmlns:a16="http://schemas.microsoft.com/office/drawing/2014/main" id="{1AAAB632-0933-4149-8478-A50F822E9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5055" y="3119649"/>
            <a:ext cx="191529" cy="184722"/>
          </a:xfrm>
          <a:custGeom>
            <a:avLst/>
            <a:gdLst/>
            <a:ahLst/>
            <a:cxnLst/>
            <a:rect l="0" t="0" r="r" b="b"/>
            <a:pathLst>
              <a:path w="15081" h="14545">
                <a:moveTo>
                  <a:pt x="0" y="8423"/>
                </a:moveTo>
                <a:cubicBezTo>
                  <a:pt x="0" y="11802"/>
                  <a:pt x="2743" y="14545"/>
                  <a:pt x="6122" y="14545"/>
                </a:cubicBezTo>
                <a:lnTo>
                  <a:pt x="8959" y="14545"/>
                </a:lnTo>
                <a:cubicBezTo>
                  <a:pt x="12338" y="14545"/>
                  <a:pt x="15081" y="11802"/>
                  <a:pt x="15081" y="8423"/>
                </a:cubicBezTo>
                <a:lnTo>
                  <a:pt x="15081" y="6122"/>
                </a:lnTo>
                <a:cubicBezTo>
                  <a:pt x="15081" y="2744"/>
                  <a:pt x="12338" y="0"/>
                  <a:pt x="8959" y="0"/>
                </a:cubicBezTo>
                <a:lnTo>
                  <a:pt x="6122" y="0"/>
                </a:lnTo>
                <a:cubicBezTo>
                  <a:pt x="2743" y="0"/>
                  <a:pt x="0" y="2744"/>
                  <a:pt x="0" y="6122"/>
                </a:cubicBezTo>
                <a:lnTo>
                  <a:pt x="0" y="8423"/>
                </a:lnTo>
                <a:close/>
              </a:path>
            </a:pathLst>
          </a:custGeom>
          <a:blipFill rotWithShape="1">
            <a:blip r:embed="rId47">
              <a:alphaModFix/>
            </a:blip>
            <a:stretch>
              <a:fillRect/>
            </a:stretch>
          </a:blipFill>
          <a:ln w="6363"/>
        </p:spPr>
      </p:sp>
      <p:pic>
        <p:nvPicPr>
          <p:cNvPr id="437" name="image151.png">
            <a:extLst>
              <a:ext uri="{FF2B5EF4-FFF2-40B4-BE49-F238E27FC236}">
                <a16:creationId xmlns:a16="http://schemas.microsoft.com/office/drawing/2014/main" id="{51CF25DE-CCFA-42E1-8548-ED2D9A74C4B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208" y="1507269"/>
            <a:ext cx="259017" cy="109157"/>
          </a:xfrm>
          <a:prstGeom prst="rect">
            <a:avLst/>
          </a:prstGeom>
        </p:spPr>
      </p:pic>
      <p:pic>
        <p:nvPicPr>
          <p:cNvPr id="438" name="image5.png">
            <a:extLst>
              <a:ext uri="{FF2B5EF4-FFF2-40B4-BE49-F238E27FC236}">
                <a16:creationId xmlns:a16="http://schemas.microsoft.com/office/drawing/2014/main" id="{5D4CEF4E-92A6-47F0-85FE-98C11005F228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714" y="1513535"/>
            <a:ext cx="808530" cy="1021982"/>
          </a:xfrm>
          <a:prstGeom prst="rect">
            <a:avLst/>
          </a:prstGeom>
        </p:spPr>
      </p:pic>
      <p:grpSp>
        <p:nvGrpSpPr>
          <p:cNvPr id="439" name="Group 380">
            <a:extLst>
              <a:ext uri="{FF2B5EF4-FFF2-40B4-BE49-F238E27FC236}">
                <a16:creationId xmlns:a16="http://schemas.microsoft.com/office/drawing/2014/main" id="{26D906D7-06A9-4F51-8E7F-98147F0E955B}"/>
              </a:ext>
            </a:extLst>
          </p:cNvPr>
          <p:cNvGrpSpPr/>
          <p:nvPr/>
        </p:nvGrpSpPr>
        <p:grpSpPr>
          <a:xfrm>
            <a:off x="624037" y="1333821"/>
            <a:ext cx="981456" cy="1127760"/>
            <a:chOff x="5748528" y="4389133"/>
            <a:chExt cx="981456" cy="1127760"/>
          </a:xfrm>
        </p:grpSpPr>
        <p:pic>
          <p:nvPicPr>
            <p:cNvPr id="440" name="image228.png">
              <a:extLst>
                <a:ext uri="{FF2B5EF4-FFF2-40B4-BE49-F238E27FC236}">
                  <a16:creationId xmlns:a16="http://schemas.microsoft.com/office/drawing/2014/main" id="{1EB59189-48BB-4E87-85A9-4F08FB8A7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4352" y="4754893"/>
              <a:ext cx="865632" cy="652272"/>
            </a:xfrm>
            <a:prstGeom prst="rect">
              <a:avLst/>
            </a:prstGeom>
          </p:spPr>
        </p:pic>
        <p:pic>
          <p:nvPicPr>
            <p:cNvPr id="441" name="image229.png">
              <a:extLst>
                <a:ext uri="{FF2B5EF4-FFF2-40B4-BE49-F238E27FC236}">
                  <a16:creationId xmlns:a16="http://schemas.microsoft.com/office/drawing/2014/main" id="{F76D78D7-D4DD-4774-8A74-B121BDFDB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4080" y="4645165"/>
              <a:ext cx="652272" cy="871728"/>
            </a:xfrm>
            <a:prstGeom prst="rect">
              <a:avLst/>
            </a:prstGeom>
          </p:spPr>
        </p:pic>
        <p:grpSp>
          <p:nvGrpSpPr>
            <p:cNvPr id="442" name="Group 383">
              <a:extLst>
                <a:ext uri="{FF2B5EF4-FFF2-40B4-BE49-F238E27FC236}">
                  <a16:creationId xmlns:a16="http://schemas.microsoft.com/office/drawing/2014/main" id="{CA7E2B19-083C-4961-AD81-36F22567F049}"/>
                </a:ext>
              </a:extLst>
            </p:cNvPr>
            <p:cNvGrpSpPr/>
            <p:nvPr/>
          </p:nvGrpSpPr>
          <p:grpSpPr>
            <a:xfrm>
              <a:off x="5748528" y="4389133"/>
              <a:ext cx="402336" cy="408432"/>
              <a:chOff x="5748528" y="4389133"/>
              <a:chExt cx="402336" cy="408432"/>
            </a:xfrm>
          </p:grpSpPr>
          <p:pic>
            <p:nvPicPr>
              <p:cNvPr id="444" name="image230.png">
                <a:extLst>
                  <a:ext uri="{FF2B5EF4-FFF2-40B4-BE49-F238E27FC236}">
                    <a16:creationId xmlns:a16="http://schemas.microsoft.com/office/drawing/2014/main" id="{68288AF4-3AB7-4B7C-AFFF-4BE60B58D1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48528" y="4389133"/>
                <a:ext cx="402336" cy="408432"/>
              </a:xfrm>
              <a:prstGeom prst="rect">
                <a:avLst/>
              </a:prstGeom>
            </p:spPr>
          </p:pic>
        </p:grpSp>
        <p:pic>
          <p:nvPicPr>
            <p:cNvPr id="443" name="image231.png">
              <a:extLst>
                <a:ext uri="{FF2B5EF4-FFF2-40B4-BE49-F238E27FC236}">
                  <a16:creationId xmlns:a16="http://schemas.microsoft.com/office/drawing/2014/main" id="{535FDDC3-D605-4F7D-8C1F-E7D223D9B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8528" y="4389133"/>
              <a:ext cx="981456" cy="225552"/>
            </a:xfrm>
            <a:prstGeom prst="rect">
              <a:avLst/>
            </a:prstGeom>
          </p:spPr>
        </p:pic>
      </p:grpSp>
      <p:pic>
        <p:nvPicPr>
          <p:cNvPr id="445" name="image303.png">
            <a:extLst>
              <a:ext uri="{FF2B5EF4-FFF2-40B4-BE49-F238E27FC236}">
                <a16:creationId xmlns:a16="http://schemas.microsoft.com/office/drawing/2014/main" id="{070F9447-3DEE-4E98-98C0-7CECD19DBB10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17" y="1437046"/>
            <a:ext cx="236093" cy="197180"/>
          </a:xfrm>
          <a:prstGeom prst="rect">
            <a:avLst/>
          </a:prstGeom>
        </p:spPr>
      </p:pic>
      <p:pic>
        <p:nvPicPr>
          <p:cNvPr id="446" name="Рисунок 445">
            <a:extLst>
              <a:ext uri="{FF2B5EF4-FFF2-40B4-BE49-F238E27FC236}">
                <a16:creationId xmlns:a16="http://schemas.microsoft.com/office/drawing/2014/main" id="{C9E4CFF8-3756-4C03-9EC4-7B4304434C83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282" y="1532852"/>
            <a:ext cx="608609" cy="8471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47" name="Group 169">
            <a:extLst>
              <a:ext uri="{FF2B5EF4-FFF2-40B4-BE49-F238E27FC236}">
                <a16:creationId xmlns:a16="http://schemas.microsoft.com/office/drawing/2014/main" id="{C6618C6B-F400-4463-9AED-120DAF69128B}"/>
              </a:ext>
            </a:extLst>
          </p:cNvPr>
          <p:cNvGrpSpPr/>
          <p:nvPr/>
        </p:nvGrpSpPr>
        <p:grpSpPr>
          <a:xfrm>
            <a:off x="1795969" y="1308252"/>
            <a:ext cx="981456" cy="414528"/>
            <a:chOff x="5711952" y="4383037"/>
            <a:chExt cx="981456" cy="414528"/>
          </a:xfrm>
        </p:grpSpPr>
        <p:grpSp>
          <p:nvGrpSpPr>
            <p:cNvPr id="448" name="Group 172">
              <a:extLst>
                <a:ext uri="{FF2B5EF4-FFF2-40B4-BE49-F238E27FC236}">
                  <a16:creationId xmlns:a16="http://schemas.microsoft.com/office/drawing/2014/main" id="{C23097E8-B553-4D53-8A6E-D86EAA41E213}"/>
                </a:ext>
              </a:extLst>
            </p:cNvPr>
            <p:cNvGrpSpPr/>
            <p:nvPr/>
          </p:nvGrpSpPr>
          <p:grpSpPr>
            <a:xfrm>
              <a:off x="5711952" y="4389133"/>
              <a:ext cx="408432" cy="408432"/>
              <a:chOff x="5711952" y="4389133"/>
              <a:chExt cx="408432" cy="408432"/>
            </a:xfrm>
          </p:grpSpPr>
          <p:pic>
            <p:nvPicPr>
              <p:cNvPr id="450" name="image104.png">
                <a:extLst>
                  <a:ext uri="{FF2B5EF4-FFF2-40B4-BE49-F238E27FC236}">
                    <a16:creationId xmlns:a16="http://schemas.microsoft.com/office/drawing/2014/main" id="{103F8496-31F6-412A-A22D-BE6B08A7C5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11952" y="4389133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449" name="image105.png">
              <a:extLst>
                <a:ext uri="{FF2B5EF4-FFF2-40B4-BE49-F238E27FC236}">
                  <a16:creationId xmlns:a16="http://schemas.microsoft.com/office/drawing/2014/main" id="{F59D2AF6-3780-4F9F-9FD4-4CB41027E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1952" y="4383037"/>
              <a:ext cx="981456" cy="225552"/>
            </a:xfrm>
            <a:prstGeom prst="rect">
              <a:avLst/>
            </a:prstGeom>
          </p:spPr>
        </p:pic>
      </p:grpSp>
      <p:sp>
        <p:nvSpPr>
          <p:cNvPr id="451" name="Freeform 243">
            <a:extLst>
              <a:ext uri="{FF2B5EF4-FFF2-40B4-BE49-F238E27FC236}">
                <a16:creationId xmlns:a16="http://schemas.microsoft.com/office/drawing/2014/main" id="{C304106F-3CAE-41D8-A3F4-9D9C5900C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7125" y="1414475"/>
            <a:ext cx="192545" cy="209017"/>
          </a:xfrm>
          <a:custGeom>
            <a:avLst/>
            <a:gdLst/>
            <a:ahLst/>
            <a:cxnLst/>
            <a:rect l="0" t="0" r="r" b="b"/>
            <a:pathLst>
              <a:path w="15161" h="16458">
                <a:moveTo>
                  <a:pt x="13837" y="16378"/>
                </a:moveTo>
                <a:cubicBezTo>
                  <a:pt x="12766" y="16306"/>
                  <a:pt x="11544" y="16211"/>
                  <a:pt x="10219" y="16110"/>
                </a:cubicBezTo>
                <a:cubicBezTo>
                  <a:pt x="8961" y="16014"/>
                  <a:pt x="7634" y="15915"/>
                  <a:pt x="6487" y="15844"/>
                </a:cubicBezTo>
                <a:cubicBezTo>
                  <a:pt x="6342" y="15837"/>
                  <a:pt x="6200" y="15827"/>
                  <a:pt x="6057" y="15820"/>
                </a:cubicBezTo>
                <a:lnTo>
                  <a:pt x="5640" y="15796"/>
                </a:lnTo>
                <a:lnTo>
                  <a:pt x="5366" y="15659"/>
                </a:lnTo>
                <a:cubicBezTo>
                  <a:pt x="5061" y="15519"/>
                  <a:pt x="4764" y="15401"/>
                  <a:pt x="4482" y="15306"/>
                </a:cubicBezTo>
                <a:lnTo>
                  <a:pt x="4248" y="15229"/>
                </a:lnTo>
                <a:lnTo>
                  <a:pt x="4180" y="15180"/>
                </a:lnTo>
                <a:cubicBezTo>
                  <a:pt x="3916" y="14995"/>
                  <a:pt x="3646" y="14830"/>
                  <a:pt x="3377" y="14685"/>
                </a:cubicBezTo>
                <a:cubicBezTo>
                  <a:pt x="2355" y="14138"/>
                  <a:pt x="1394" y="13901"/>
                  <a:pt x="712" y="13785"/>
                </a:cubicBezTo>
                <a:cubicBezTo>
                  <a:pt x="461" y="13745"/>
                  <a:pt x="221" y="13714"/>
                  <a:pt x="0" y="13694"/>
                </a:cubicBezTo>
                <a:lnTo>
                  <a:pt x="4" y="0"/>
                </a:lnTo>
                <a:lnTo>
                  <a:pt x="15156" y="0"/>
                </a:lnTo>
                <a:lnTo>
                  <a:pt x="15161" y="16458"/>
                </a:lnTo>
                <a:cubicBezTo>
                  <a:pt x="14782" y="16438"/>
                  <a:pt x="14338" y="16412"/>
                  <a:pt x="13837" y="16378"/>
                </a:cubicBezTo>
              </a:path>
            </a:pathLst>
          </a:custGeom>
          <a:blipFill rotWithShape="1">
            <a:blip r:embed="rId48">
              <a:alphaModFix/>
            </a:blip>
            <a:stretch>
              <a:fillRect/>
            </a:stretch>
          </a:blipFill>
          <a:ln w="6363"/>
        </p:spPr>
      </p:sp>
      <p:grpSp>
        <p:nvGrpSpPr>
          <p:cNvPr id="452" name="Group 211">
            <a:extLst>
              <a:ext uri="{FF2B5EF4-FFF2-40B4-BE49-F238E27FC236}">
                <a16:creationId xmlns:a16="http://schemas.microsoft.com/office/drawing/2014/main" id="{D6146955-F8C6-455C-A19B-0A2829AFB7D7}"/>
              </a:ext>
            </a:extLst>
          </p:cNvPr>
          <p:cNvGrpSpPr/>
          <p:nvPr/>
        </p:nvGrpSpPr>
        <p:grpSpPr>
          <a:xfrm>
            <a:off x="5398258" y="1347685"/>
            <a:ext cx="987552" cy="1127760"/>
            <a:chOff x="8113776" y="4383037"/>
            <a:chExt cx="987552" cy="1127760"/>
          </a:xfrm>
        </p:grpSpPr>
        <p:pic>
          <p:nvPicPr>
            <p:cNvPr id="453" name="image128.png">
              <a:extLst>
                <a:ext uri="{FF2B5EF4-FFF2-40B4-BE49-F238E27FC236}">
                  <a16:creationId xmlns:a16="http://schemas.microsoft.com/office/drawing/2014/main" id="{36C48B0B-56BF-415E-962A-493FD4AC6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696" y="4748797"/>
              <a:ext cx="865632" cy="652272"/>
            </a:xfrm>
            <a:prstGeom prst="rect">
              <a:avLst/>
            </a:prstGeom>
          </p:spPr>
        </p:pic>
        <p:pic>
          <p:nvPicPr>
            <p:cNvPr id="454" name="image129.png">
              <a:extLst>
                <a:ext uri="{FF2B5EF4-FFF2-40B4-BE49-F238E27FC236}">
                  <a16:creationId xmlns:a16="http://schemas.microsoft.com/office/drawing/2014/main" id="{F60F6FDB-4BBC-47E8-9284-1A7D72C8C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9328" y="4645165"/>
              <a:ext cx="652272" cy="865632"/>
            </a:xfrm>
            <a:prstGeom prst="rect">
              <a:avLst/>
            </a:prstGeom>
          </p:spPr>
        </p:pic>
        <p:grpSp>
          <p:nvGrpSpPr>
            <p:cNvPr id="455" name="Group 214">
              <a:extLst>
                <a:ext uri="{FF2B5EF4-FFF2-40B4-BE49-F238E27FC236}">
                  <a16:creationId xmlns:a16="http://schemas.microsoft.com/office/drawing/2014/main" id="{80934F15-56A8-4F88-BD7C-4CFA2646FA95}"/>
                </a:ext>
              </a:extLst>
            </p:cNvPr>
            <p:cNvGrpSpPr/>
            <p:nvPr/>
          </p:nvGrpSpPr>
          <p:grpSpPr>
            <a:xfrm>
              <a:off x="8119872" y="4389133"/>
              <a:ext cx="402336" cy="402336"/>
              <a:chOff x="8119872" y="4389133"/>
              <a:chExt cx="402336" cy="402336"/>
            </a:xfrm>
          </p:grpSpPr>
          <p:pic>
            <p:nvPicPr>
              <p:cNvPr id="457" name="image130.png">
                <a:extLst>
                  <a:ext uri="{FF2B5EF4-FFF2-40B4-BE49-F238E27FC236}">
                    <a16:creationId xmlns:a16="http://schemas.microsoft.com/office/drawing/2014/main" id="{ADD20E47-E94B-4407-98DA-DF1B6D4542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19872" y="4389133"/>
                <a:ext cx="402336" cy="402336"/>
              </a:xfrm>
              <a:prstGeom prst="rect">
                <a:avLst/>
              </a:prstGeom>
            </p:spPr>
          </p:pic>
        </p:grpSp>
        <p:pic>
          <p:nvPicPr>
            <p:cNvPr id="456" name="image131.png">
              <a:extLst>
                <a:ext uri="{FF2B5EF4-FFF2-40B4-BE49-F238E27FC236}">
                  <a16:creationId xmlns:a16="http://schemas.microsoft.com/office/drawing/2014/main" id="{CB4B563E-CA02-4BAA-BAB6-42230144F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3776" y="4383037"/>
              <a:ext cx="987552" cy="225552"/>
            </a:xfrm>
            <a:prstGeom prst="rect">
              <a:avLst/>
            </a:prstGeom>
          </p:spPr>
        </p:pic>
      </p:grpSp>
      <p:pic>
        <p:nvPicPr>
          <p:cNvPr id="458" name="image151.png">
            <a:extLst>
              <a:ext uri="{FF2B5EF4-FFF2-40B4-BE49-F238E27FC236}">
                <a16:creationId xmlns:a16="http://schemas.microsoft.com/office/drawing/2014/main" id="{DFE75378-1E5E-45C5-BDBF-6B6C360123A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337" y="1506930"/>
            <a:ext cx="259017" cy="109157"/>
          </a:xfrm>
          <a:prstGeom prst="rect">
            <a:avLst/>
          </a:prstGeom>
        </p:spPr>
      </p:pic>
      <p:pic>
        <p:nvPicPr>
          <p:cNvPr id="459" name="Рисунок 458">
            <a:extLst>
              <a:ext uri="{FF2B5EF4-FFF2-40B4-BE49-F238E27FC236}">
                <a16:creationId xmlns:a16="http://schemas.microsoft.com/office/drawing/2014/main" id="{145298BA-8D38-4E88-A31B-C397D8774485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828" y="1496590"/>
            <a:ext cx="685408" cy="9779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0" name="image33.png">
            <a:extLst>
              <a:ext uri="{FF2B5EF4-FFF2-40B4-BE49-F238E27FC236}">
                <a16:creationId xmlns:a16="http://schemas.microsoft.com/office/drawing/2014/main" id="{EED7CA07-413A-4A0E-8CFB-5BFD1340E418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376" y="1327725"/>
            <a:ext cx="408432" cy="414528"/>
          </a:xfrm>
          <a:prstGeom prst="rect">
            <a:avLst/>
          </a:prstGeom>
        </p:spPr>
      </p:pic>
      <p:pic>
        <p:nvPicPr>
          <p:cNvPr id="461" name="Рисунок 460">
            <a:extLst>
              <a:ext uri="{FF2B5EF4-FFF2-40B4-BE49-F238E27FC236}">
                <a16:creationId xmlns:a16="http://schemas.microsoft.com/office/drawing/2014/main" id="{54976735-F725-4999-B7C3-0EEC77B1CC6C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605" y="1429015"/>
            <a:ext cx="222071" cy="209560"/>
          </a:xfrm>
          <a:prstGeom prst="rect">
            <a:avLst/>
          </a:prstGeom>
        </p:spPr>
      </p:pic>
      <p:pic>
        <p:nvPicPr>
          <p:cNvPr id="462" name="Рисунок 461">
            <a:extLst>
              <a:ext uri="{FF2B5EF4-FFF2-40B4-BE49-F238E27FC236}">
                <a16:creationId xmlns:a16="http://schemas.microsoft.com/office/drawing/2014/main" id="{552FE8A1-681F-461C-A9F1-4D4B140A2A93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334" y="1558634"/>
            <a:ext cx="632747" cy="8744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63" name="Group 364">
            <a:extLst>
              <a:ext uri="{FF2B5EF4-FFF2-40B4-BE49-F238E27FC236}">
                <a16:creationId xmlns:a16="http://schemas.microsoft.com/office/drawing/2014/main" id="{CBED8F36-9142-49CB-B09D-32E012DB6852}"/>
              </a:ext>
            </a:extLst>
          </p:cNvPr>
          <p:cNvGrpSpPr/>
          <p:nvPr/>
        </p:nvGrpSpPr>
        <p:grpSpPr>
          <a:xfrm>
            <a:off x="10344014" y="1349578"/>
            <a:ext cx="987552" cy="1127760"/>
            <a:chOff x="3194304" y="2657869"/>
            <a:chExt cx="987552" cy="1127760"/>
          </a:xfrm>
        </p:grpSpPr>
        <p:pic>
          <p:nvPicPr>
            <p:cNvPr id="464" name="image218.png">
              <a:extLst>
                <a:ext uri="{FF2B5EF4-FFF2-40B4-BE49-F238E27FC236}">
                  <a16:creationId xmlns:a16="http://schemas.microsoft.com/office/drawing/2014/main" id="{4E5005B4-30FC-4AB0-A7C6-F824DF045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0128" y="3029725"/>
              <a:ext cx="871728" cy="652272"/>
            </a:xfrm>
            <a:prstGeom prst="rect">
              <a:avLst/>
            </a:prstGeom>
          </p:spPr>
        </p:pic>
        <p:pic>
          <p:nvPicPr>
            <p:cNvPr id="465" name="image219.png">
              <a:extLst>
                <a:ext uri="{FF2B5EF4-FFF2-40B4-BE49-F238E27FC236}">
                  <a16:creationId xmlns:a16="http://schemas.microsoft.com/office/drawing/2014/main" id="{E3164CE8-E2D1-44D8-8C6A-3A48C975B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56" y="2919997"/>
              <a:ext cx="652272" cy="865632"/>
            </a:xfrm>
            <a:prstGeom prst="rect">
              <a:avLst/>
            </a:prstGeom>
          </p:spPr>
        </p:pic>
        <p:grpSp>
          <p:nvGrpSpPr>
            <p:cNvPr id="466" name="Group 367">
              <a:extLst>
                <a:ext uri="{FF2B5EF4-FFF2-40B4-BE49-F238E27FC236}">
                  <a16:creationId xmlns:a16="http://schemas.microsoft.com/office/drawing/2014/main" id="{F69E81E8-BC05-41BE-8469-AD2FC4A3A174}"/>
                </a:ext>
              </a:extLst>
            </p:cNvPr>
            <p:cNvGrpSpPr/>
            <p:nvPr/>
          </p:nvGrpSpPr>
          <p:grpSpPr>
            <a:xfrm>
              <a:off x="3194304" y="2663965"/>
              <a:ext cx="408432" cy="408432"/>
              <a:chOff x="3194304" y="2663965"/>
              <a:chExt cx="408432" cy="408432"/>
            </a:xfrm>
          </p:grpSpPr>
          <p:pic>
            <p:nvPicPr>
              <p:cNvPr id="468" name="image220.png">
                <a:extLst>
                  <a:ext uri="{FF2B5EF4-FFF2-40B4-BE49-F238E27FC236}">
                    <a16:creationId xmlns:a16="http://schemas.microsoft.com/office/drawing/2014/main" id="{6B8D4B58-74CD-4114-A8BE-A4D16CBD42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94304" y="2663965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467" name="image221.png">
              <a:extLst>
                <a:ext uri="{FF2B5EF4-FFF2-40B4-BE49-F238E27FC236}">
                  <a16:creationId xmlns:a16="http://schemas.microsoft.com/office/drawing/2014/main" id="{648A77E1-AC7A-414F-9B1E-BC5BF69F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4304" y="2657869"/>
              <a:ext cx="987552" cy="225552"/>
            </a:xfrm>
            <a:prstGeom prst="rect">
              <a:avLst/>
            </a:prstGeom>
          </p:spPr>
        </p:pic>
      </p:grpSp>
      <p:sp>
        <p:nvSpPr>
          <p:cNvPr id="469" name="Freeform 483">
            <a:extLst>
              <a:ext uri="{FF2B5EF4-FFF2-40B4-BE49-F238E27FC236}">
                <a16:creationId xmlns:a16="http://schemas.microsoft.com/office/drawing/2014/main" id="{DFF43C81-D3D9-4334-AC95-6AA60D297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2020" y="1417104"/>
            <a:ext cx="298018" cy="263754"/>
          </a:xfrm>
          <a:custGeom>
            <a:avLst/>
            <a:gdLst/>
            <a:ahLst/>
            <a:cxnLst/>
            <a:rect l="0" t="0" r="r" b="b"/>
            <a:pathLst>
              <a:path w="23467" h="20769">
                <a:moveTo>
                  <a:pt x="0" y="10384"/>
                </a:moveTo>
                <a:cubicBezTo>
                  <a:pt x="0" y="16116"/>
                  <a:pt x="4652" y="20769"/>
                  <a:pt x="10384" y="20769"/>
                </a:cubicBezTo>
                <a:lnTo>
                  <a:pt x="13083" y="20769"/>
                </a:lnTo>
                <a:cubicBezTo>
                  <a:pt x="18815" y="20769"/>
                  <a:pt x="23467" y="16116"/>
                  <a:pt x="23467" y="10384"/>
                </a:cubicBezTo>
                <a:cubicBezTo>
                  <a:pt x="23467" y="4652"/>
                  <a:pt x="18815" y="0"/>
                  <a:pt x="13083" y="0"/>
                </a:cubicBezTo>
                <a:lnTo>
                  <a:pt x="10384" y="0"/>
                </a:lnTo>
                <a:cubicBezTo>
                  <a:pt x="4652" y="0"/>
                  <a:pt x="0" y="4652"/>
                  <a:pt x="0" y="10384"/>
                </a:cubicBezTo>
              </a:path>
            </a:pathLst>
          </a:custGeom>
          <a:blipFill rotWithShape="1">
            <a:blip r:embed="rId35">
              <a:alphaModFix/>
            </a:blip>
            <a:stretch>
              <a:fillRect/>
            </a:stretch>
          </a:blipFill>
          <a:ln w="6363"/>
        </p:spPr>
      </p:sp>
      <p:pic>
        <p:nvPicPr>
          <p:cNvPr id="470" name="Рисунок 469">
            <a:extLst>
              <a:ext uri="{FF2B5EF4-FFF2-40B4-BE49-F238E27FC236}">
                <a16:creationId xmlns:a16="http://schemas.microsoft.com/office/drawing/2014/main" id="{A9AF624D-F030-41A9-A2A7-6D5C091F8CDE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262" y="3278564"/>
            <a:ext cx="629210" cy="9234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71" name="Group 203">
            <a:extLst>
              <a:ext uri="{FF2B5EF4-FFF2-40B4-BE49-F238E27FC236}">
                <a16:creationId xmlns:a16="http://schemas.microsoft.com/office/drawing/2014/main" id="{EB631B96-1C65-458B-8028-C8A7A94A07CF}"/>
              </a:ext>
            </a:extLst>
          </p:cNvPr>
          <p:cNvGrpSpPr/>
          <p:nvPr/>
        </p:nvGrpSpPr>
        <p:grpSpPr>
          <a:xfrm>
            <a:off x="6718750" y="3065221"/>
            <a:ext cx="408432" cy="408432"/>
            <a:chOff x="9320784" y="4383037"/>
            <a:chExt cx="408432" cy="408432"/>
          </a:xfrm>
        </p:grpSpPr>
        <p:pic>
          <p:nvPicPr>
            <p:cNvPr id="472" name="image122.png">
              <a:extLst>
                <a:ext uri="{FF2B5EF4-FFF2-40B4-BE49-F238E27FC236}">
                  <a16:creationId xmlns:a16="http://schemas.microsoft.com/office/drawing/2014/main" id="{BB155070-1FAE-4A8E-8035-B68DDBF13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20784" y="4383037"/>
              <a:ext cx="408432" cy="408432"/>
            </a:xfrm>
            <a:prstGeom prst="rect">
              <a:avLst/>
            </a:prstGeom>
          </p:spPr>
        </p:pic>
      </p:grpSp>
      <p:pic>
        <p:nvPicPr>
          <p:cNvPr id="473" name="image152.png">
            <a:extLst>
              <a:ext uri="{FF2B5EF4-FFF2-40B4-BE49-F238E27FC236}">
                <a16:creationId xmlns:a16="http://schemas.microsoft.com/office/drawing/2014/main" id="{8C0ACC92-B619-4408-945C-3B5FA499909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31" y="3224466"/>
            <a:ext cx="259017" cy="109157"/>
          </a:xfrm>
          <a:prstGeom prst="rect">
            <a:avLst/>
          </a:prstGeom>
        </p:spPr>
      </p:pic>
      <p:pic>
        <p:nvPicPr>
          <p:cNvPr id="474" name="Рисунок 473">
            <a:extLst>
              <a:ext uri="{FF2B5EF4-FFF2-40B4-BE49-F238E27FC236}">
                <a16:creationId xmlns:a16="http://schemas.microsoft.com/office/drawing/2014/main" id="{7F42CA0E-20DC-4D42-A43A-411B45B6E5CE}"/>
              </a:ext>
            </a:extLst>
          </p:cNvPr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258" y="3286090"/>
            <a:ext cx="588881" cy="8867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75" name="Group 349">
            <a:extLst>
              <a:ext uri="{FF2B5EF4-FFF2-40B4-BE49-F238E27FC236}">
                <a16:creationId xmlns:a16="http://schemas.microsoft.com/office/drawing/2014/main" id="{4811F0C3-DEAA-4436-935C-8BED74484746}"/>
              </a:ext>
            </a:extLst>
          </p:cNvPr>
          <p:cNvGrpSpPr/>
          <p:nvPr/>
        </p:nvGrpSpPr>
        <p:grpSpPr>
          <a:xfrm>
            <a:off x="9207600" y="3045065"/>
            <a:ext cx="981456" cy="1127760"/>
            <a:chOff x="2029968" y="4431805"/>
            <a:chExt cx="981456" cy="1127760"/>
          </a:xfrm>
        </p:grpSpPr>
        <p:pic>
          <p:nvPicPr>
            <p:cNvPr id="476" name="image209.png">
              <a:extLst>
                <a:ext uri="{FF2B5EF4-FFF2-40B4-BE49-F238E27FC236}">
                  <a16:creationId xmlns:a16="http://schemas.microsoft.com/office/drawing/2014/main" id="{A23377C2-7F8E-45DE-AD4D-F1A3E10F9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5792" y="4803661"/>
              <a:ext cx="865632" cy="652272"/>
            </a:xfrm>
            <a:prstGeom prst="rect">
              <a:avLst/>
            </a:prstGeom>
          </p:spPr>
        </p:pic>
        <p:pic>
          <p:nvPicPr>
            <p:cNvPr id="477" name="image210.png">
              <a:extLst>
                <a:ext uri="{FF2B5EF4-FFF2-40B4-BE49-F238E27FC236}">
                  <a16:creationId xmlns:a16="http://schemas.microsoft.com/office/drawing/2014/main" id="{79B36D26-86D9-4373-A24C-A289784E5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5520" y="4693933"/>
              <a:ext cx="652272" cy="865632"/>
            </a:xfrm>
            <a:prstGeom prst="rect">
              <a:avLst/>
            </a:prstGeom>
          </p:spPr>
        </p:pic>
        <p:grpSp>
          <p:nvGrpSpPr>
            <p:cNvPr id="478" name="Group 352">
              <a:extLst>
                <a:ext uri="{FF2B5EF4-FFF2-40B4-BE49-F238E27FC236}">
                  <a16:creationId xmlns:a16="http://schemas.microsoft.com/office/drawing/2014/main" id="{8E6622B1-9EF1-4A08-A5BC-935A7B61B035}"/>
                </a:ext>
              </a:extLst>
            </p:cNvPr>
            <p:cNvGrpSpPr/>
            <p:nvPr/>
          </p:nvGrpSpPr>
          <p:grpSpPr>
            <a:xfrm>
              <a:off x="2029968" y="4437901"/>
              <a:ext cx="408432" cy="408432"/>
              <a:chOff x="2029968" y="4437901"/>
              <a:chExt cx="408432" cy="408432"/>
            </a:xfrm>
          </p:grpSpPr>
          <p:pic>
            <p:nvPicPr>
              <p:cNvPr id="480" name="image211.png">
                <a:extLst>
                  <a:ext uri="{FF2B5EF4-FFF2-40B4-BE49-F238E27FC236}">
                    <a16:creationId xmlns:a16="http://schemas.microsoft.com/office/drawing/2014/main" id="{DB9413BF-100F-43A0-846A-635D3A90D1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29968" y="4437901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479" name="image212.png">
              <a:extLst>
                <a:ext uri="{FF2B5EF4-FFF2-40B4-BE49-F238E27FC236}">
                  <a16:creationId xmlns:a16="http://schemas.microsoft.com/office/drawing/2014/main" id="{FEA36621-562C-45DD-8785-A53C25844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968" y="4431805"/>
              <a:ext cx="981456" cy="225552"/>
            </a:xfrm>
            <a:prstGeom prst="rect">
              <a:avLst/>
            </a:prstGeom>
          </p:spPr>
        </p:pic>
      </p:grpSp>
      <p:sp>
        <p:nvSpPr>
          <p:cNvPr id="481" name="Freeform 498">
            <a:extLst>
              <a:ext uri="{FF2B5EF4-FFF2-40B4-BE49-F238E27FC236}">
                <a16:creationId xmlns:a16="http://schemas.microsoft.com/office/drawing/2014/main" id="{34382E4B-FBB2-459A-9595-E6B2CC5E7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7310" y="3117620"/>
            <a:ext cx="172263" cy="243408"/>
          </a:xfrm>
          <a:custGeom>
            <a:avLst/>
            <a:gdLst/>
            <a:ahLst/>
            <a:cxnLst/>
            <a:rect l="0" t="0" r="r" b="b"/>
            <a:pathLst>
              <a:path w="13564" h="19166">
                <a:moveTo>
                  <a:pt x="2534" y="18977"/>
                </a:moveTo>
                <a:cubicBezTo>
                  <a:pt x="2470" y="18918"/>
                  <a:pt x="2419" y="18876"/>
                  <a:pt x="2366" y="18837"/>
                </a:cubicBezTo>
                <a:lnTo>
                  <a:pt x="2280" y="18779"/>
                </a:lnTo>
                <a:lnTo>
                  <a:pt x="2159" y="18671"/>
                </a:lnTo>
                <a:cubicBezTo>
                  <a:pt x="2066" y="18596"/>
                  <a:pt x="1972" y="18536"/>
                  <a:pt x="1875" y="18481"/>
                </a:cubicBezTo>
                <a:cubicBezTo>
                  <a:pt x="1744" y="18365"/>
                  <a:pt x="1617" y="18282"/>
                  <a:pt x="1479" y="18218"/>
                </a:cubicBezTo>
                <a:cubicBezTo>
                  <a:pt x="1290" y="18130"/>
                  <a:pt x="1107" y="18074"/>
                  <a:pt x="938" y="18039"/>
                </a:cubicBezTo>
                <a:lnTo>
                  <a:pt x="903" y="18033"/>
                </a:lnTo>
                <a:lnTo>
                  <a:pt x="855" y="17940"/>
                </a:lnTo>
                <a:cubicBezTo>
                  <a:pt x="831" y="17895"/>
                  <a:pt x="803" y="17849"/>
                  <a:pt x="774" y="17803"/>
                </a:cubicBezTo>
                <a:lnTo>
                  <a:pt x="751" y="17772"/>
                </a:lnTo>
                <a:lnTo>
                  <a:pt x="710" y="17673"/>
                </a:lnTo>
                <a:cubicBezTo>
                  <a:pt x="634" y="17482"/>
                  <a:pt x="631" y="17417"/>
                  <a:pt x="630" y="17405"/>
                </a:cubicBezTo>
                <a:lnTo>
                  <a:pt x="646" y="17195"/>
                </a:lnTo>
                <a:cubicBezTo>
                  <a:pt x="646" y="16973"/>
                  <a:pt x="601" y="16753"/>
                  <a:pt x="512" y="16548"/>
                </a:cubicBezTo>
                <a:cubicBezTo>
                  <a:pt x="489" y="16497"/>
                  <a:pt x="462" y="16408"/>
                  <a:pt x="470" y="16108"/>
                </a:cubicBezTo>
                <a:cubicBezTo>
                  <a:pt x="480" y="15716"/>
                  <a:pt x="526" y="15279"/>
                  <a:pt x="480" y="14735"/>
                </a:cubicBezTo>
                <a:cubicBezTo>
                  <a:pt x="446" y="14338"/>
                  <a:pt x="269" y="13987"/>
                  <a:pt x="2" y="13731"/>
                </a:cubicBezTo>
                <a:lnTo>
                  <a:pt x="0" y="2920"/>
                </a:lnTo>
                <a:cubicBezTo>
                  <a:pt x="122" y="2893"/>
                  <a:pt x="244" y="2869"/>
                  <a:pt x="366" y="2847"/>
                </a:cubicBezTo>
                <a:cubicBezTo>
                  <a:pt x="607" y="2803"/>
                  <a:pt x="835" y="2706"/>
                  <a:pt x="1042" y="2552"/>
                </a:cubicBezTo>
                <a:lnTo>
                  <a:pt x="1176" y="2487"/>
                </a:lnTo>
                <a:cubicBezTo>
                  <a:pt x="1442" y="2342"/>
                  <a:pt x="1626" y="2157"/>
                  <a:pt x="1691" y="2092"/>
                </a:cubicBezTo>
                <a:lnTo>
                  <a:pt x="1727" y="2054"/>
                </a:lnTo>
                <a:lnTo>
                  <a:pt x="1931" y="1904"/>
                </a:lnTo>
                <a:cubicBezTo>
                  <a:pt x="2427" y="1532"/>
                  <a:pt x="2794" y="1196"/>
                  <a:pt x="3145" y="830"/>
                </a:cubicBezTo>
                <a:cubicBezTo>
                  <a:pt x="3392" y="573"/>
                  <a:pt x="3627" y="307"/>
                  <a:pt x="3896" y="0"/>
                </a:cubicBezTo>
                <a:lnTo>
                  <a:pt x="9360" y="0"/>
                </a:lnTo>
                <a:cubicBezTo>
                  <a:pt x="9534" y="203"/>
                  <a:pt x="9759" y="362"/>
                  <a:pt x="10025" y="457"/>
                </a:cubicBezTo>
                <a:cubicBezTo>
                  <a:pt x="11096" y="842"/>
                  <a:pt x="12351" y="1501"/>
                  <a:pt x="13564" y="2278"/>
                </a:cubicBezTo>
                <a:lnTo>
                  <a:pt x="13564" y="18044"/>
                </a:lnTo>
                <a:lnTo>
                  <a:pt x="13435" y="18161"/>
                </a:lnTo>
                <a:lnTo>
                  <a:pt x="13321" y="18197"/>
                </a:lnTo>
                <a:lnTo>
                  <a:pt x="13236" y="18229"/>
                </a:lnTo>
                <a:lnTo>
                  <a:pt x="13161" y="18232"/>
                </a:lnTo>
                <a:cubicBezTo>
                  <a:pt x="12982" y="18250"/>
                  <a:pt x="12778" y="18285"/>
                  <a:pt x="12562" y="18354"/>
                </a:cubicBezTo>
                <a:lnTo>
                  <a:pt x="12395" y="18417"/>
                </a:lnTo>
                <a:lnTo>
                  <a:pt x="12209" y="18446"/>
                </a:lnTo>
                <a:cubicBezTo>
                  <a:pt x="11776" y="18559"/>
                  <a:pt x="11462" y="18828"/>
                  <a:pt x="11271" y="19166"/>
                </a:cubicBezTo>
                <a:lnTo>
                  <a:pt x="2738" y="19166"/>
                </a:lnTo>
                <a:cubicBezTo>
                  <a:pt x="2675" y="19110"/>
                  <a:pt x="2595" y="19033"/>
                  <a:pt x="2534" y="18977"/>
                </a:cubicBezTo>
              </a:path>
            </a:pathLst>
          </a:custGeom>
          <a:blipFill rotWithShape="1">
            <a:blip r:embed="rId33">
              <a:alphaModFix/>
            </a:blip>
            <a:stretch>
              <a:fillRect/>
            </a:stretch>
          </a:blipFill>
          <a:ln w="4445"/>
        </p:spPr>
      </p:sp>
      <p:pic>
        <p:nvPicPr>
          <p:cNvPr id="482" name="Рисунок 481">
            <a:extLst>
              <a:ext uri="{FF2B5EF4-FFF2-40B4-BE49-F238E27FC236}">
                <a16:creationId xmlns:a16="http://schemas.microsoft.com/office/drawing/2014/main" id="{393FECBF-6EC8-49CE-A8CC-84F22FA5038E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548" y="3283799"/>
            <a:ext cx="586526" cy="8988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83" name="Group 395">
            <a:extLst>
              <a:ext uri="{FF2B5EF4-FFF2-40B4-BE49-F238E27FC236}">
                <a16:creationId xmlns:a16="http://schemas.microsoft.com/office/drawing/2014/main" id="{F3071F89-7B91-4E64-8883-AD8A5A6C416A}"/>
              </a:ext>
            </a:extLst>
          </p:cNvPr>
          <p:cNvGrpSpPr/>
          <p:nvPr/>
        </p:nvGrpSpPr>
        <p:grpSpPr>
          <a:xfrm>
            <a:off x="10367858" y="3013164"/>
            <a:ext cx="987552" cy="1018032"/>
            <a:chOff x="9351264" y="4389133"/>
            <a:chExt cx="987552" cy="1018032"/>
          </a:xfrm>
        </p:grpSpPr>
        <p:pic>
          <p:nvPicPr>
            <p:cNvPr id="484" name="image236.png">
              <a:extLst>
                <a:ext uri="{FF2B5EF4-FFF2-40B4-BE49-F238E27FC236}">
                  <a16:creationId xmlns:a16="http://schemas.microsoft.com/office/drawing/2014/main" id="{C36344FE-FC60-4091-AE80-EB25B29E2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3184" y="4754893"/>
              <a:ext cx="865632" cy="652272"/>
            </a:xfrm>
            <a:prstGeom prst="rect">
              <a:avLst/>
            </a:prstGeom>
          </p:spPr>
        </p:pic>
        <p:grpSp>
          <p:nvGrpSpPr>
            <p:cNvPr id="485" name="Group 398">
              <a:extLst>
                <a:ext uri="{FF2B5EF4-FFF2-40B4-BE49-F238E27FC236}">
                  <a16:creationId xmlns:a16="http://schemas.microsoft.com/office/drawing/2014/main" id="{E31FB2F6-BD51-41CA-9CD3-E8A9A6C26D85}"/>
                </a:ext>
              </a:extLst>
            </p:cNvPr>
            <p:cNvGrpSpPr/>
            <p:nvPr/>
          </p:nvGrpSpPr>
          <p:grpSpPr>
            <a:xfrm>
              <a:off x="9351264" y="4389133"/>
              <a:ext cx="408432" cy="414528"/>
              <a:chOff x="9351264" y="4389133"/>
              <a:chExt cx="408432" cy="414528"/>
            </a:xfrm>
          </p:grpSpPr>
          <p:pic>
            <p:nvPicPr>
              <p:cNvPr id="487" name="image238.png">
                <a:extLst>
                  <a:ext uri="{FF2B5EF4-FFF2-40B4-BE49-F238E27FC236}">
                    <a16:creationId xmlns:a16="http://schemas.microsoft.com/office/drawing/2014/main" id="{ECD0C108-EFAB-40FB-A033-4D9BC53690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51264" y="4389133"/>
                <a:ext cx="408432" cy="414528"/>
              </a:xfrm>
              <a:prstGeom prst="rect">
                <a:avLst/>
              </a:prstGeom>
            </p:spPr>
          </p:pic>
        </p:grpSp>
        <p:pic>
          <p:nvPicPr>
            <p:cNvPr id="486" name="image239.png">
              <a:extLst>
                <a:ext uri="{FF2B5EF4-FFF2-40B4-BE49-F238E27FC236}">
                  <a16:creationId xmlns:a16="http://schemas.microsoft.com/office/drawing/2014/main" id="{6E3EDF46-1AF7-44DD-BB5F-38AA7BE1B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1264" y="4389133"/>
              <a:ext cx="987552" cy="225552"/>
            </a:xfrm>
            <a:prstGeom prst="rect">
              <a:avLst/>
            </a:prstGeom>
          </p:spPr>
        </p:pic>
      </p:grpSp>
      <p:pic>
        <p:nvPicPr>
          <p:cNvPr id="488" name="image306.png">
            <a:extLst>
              <a:ext uri="{FF2B5EF4-FFF2-40B4-BE49-F238E27FC236}">
                <a16:creationId xmlns:a16="http://schemas.microsoft.com/office/drawing/2014/main" id="{C6941824-5481-4E36-A0D7-50F064F2FED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264" y="3113989"/>
            <a:ext cx="236703" cy="179070"/>
          </a:xfrm>
          <a:prstGeom prst="rect">
            <a:avLst/>
          </a:prstGeom>
        </p:spPr>
      </p:pic>
      <p:pic>
        <p:nvPicPr>
          <p:cNvPr id="489" name="Рисунок 488">
            <a:extLst>
              <a:ext uri="{FF2B5EF4-FFF2-40B4-BE49-F238E27FC236}">
                <a16:creationId xmlns:a16="http://schemas.microsoft.com/office/drawing/2014/main" id="{46CEF6D0-9320-41D3-8476-988FE6C329A6}"/>
              </a:ext>
            </a:extLst>
          </p:cNvPr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995" y="5030112"/>
            <a:ext cx="584573" cy="8960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90" name="Group 34">
            <a:extLst>
              <a:ext uri="{FF2B5EF4-FFF2-40B4-BE49-F238E27FC236}">
                <a16:creationId xmlns:a16="http://schemas.microsoft.com/office/drawing/2014/main" id="{B4C16F6D-1CC9-4A09-9C66-28FF353A1EED}"/>
              </a:ext>
            </a:extLst>
          </p:cNvPr>
          <p:cNvGrpSpPr/>
          <p:nvPr/>
        </p:nvGrpSpPr>
        <p:grpSpPr>
          <a:xfrm>
            <a:off x="1903343" y="4838748"/>
            <a:ext cx="981456" cy="413207"/>
            <a:chOff x="5547360" y="908317"/>
            <a:chExt cx="981456" cy="413207"/>
          </a:xfrm>
        </p:grpSpPr>
        <p:grpSp>
          <p:nvGrpSpPr>
            <p:cNvPr id="491" name="Group 37">
              <a:extLst>
                <a:ext uri="{FF2B5EF4-FFF2-40B4-BE49-F238E27FC236}">
                  <a16:creationId xmlns:a16="http://schemas.microsoft.com/office/drawing/2014/main" id="{13EE6E2C-1A81-4694-9CEC-8A1CF2F2D259}"/>
                </a:ext>
              </a:extLst>
            </p:cNvPr>
            <p:cNvGrpSpPr/>
            <p:nvPr/>
          </p:nvGrpSpPr>
          <p:grpSpPr>
            <a:xfrm>
              <a:off x="5549621" y="917131"/>
              <a:ext cx="402869" cy="404393"/>
              <a:chOff x="5549621" y="917131"/>
              <a:chExt cx="402869" cy="404393"/>
            </a:xfrm>
          </p:grpSpPr>
          <p:pic>
            <p:nvPicPr>
              <p:cNvPr id="493" name="image20.png">
                <a:extLst>
                  <a:ext uri="{FF2B5EF4-FFF2-40B4-BE49-F238E27FC236}">
                    <a16:creationId xmlns:a16="http://schemas.microsoft.com/office/drawing/2014/main" id="{4DE1E47C-4393-43FC-8E9A-F4A70AE609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47360" y="914413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492" name="image21.png">
              <a:extLst>
                <a:ext uri="{FF2B5EF4-FFF2-40B4-BE49-F238E27FC236}">
                  <a16:creationId xmlns:a16="http://schemas.microsoft.com/office/drawing/2014/main" id="{A38FA525-AEA2-4B90-9291-BA10B7E94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60" y="908317"/>
              <a:ext cx="981456" cy="231648"/>
            </a:xfrm>
            <a:prstGeom prst="rect">
              <a:avLst/>
            </a:prstGeom>
          </p:spPr>
        </p:pic>
      </p:grpSp>
      <p:pic>
        <p:nvPicPr>
          <p:cNvPr id="494" name="image126.png">
            <a:extLst>
              <a:ext uri="{FF2B5EF4-FFF2-40B4-BE49-F238E27FC236}">
                <a16:creationId xmlns:a16="http://schemas.microsoft.com/office/drawing/2014/main" id="{4EAC05D9-9018-4DD9-A125-7646EA8BC4BA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381" y="4976454"/>
            <a:ext cx="219850" cy="137401"/>
          </a:xfrm>
          <a:prstGeom prst="rect">
            <a:avLst/>
          </a:prstGeom>
        </p:spPr>
      </p:pic>
      <p:pic>
        <p:nvPicPr>
          <p:cNvPr id="495" name="Рисунок 494">
            <a:extLst>
              <a:ext uri="{FF2B5EF4-FFF2-40B4-BE49-F238E27FC236}">
                <a16:creationId xmlns:a16="http://schemas.microsoft.com/office/drawing/2014/main" id="{902B8678-BAF6-48ED-B0D0-7588618C85EE}"/>
              </a:ext>
            </a:extLst>
          </p:cNvPr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786" y="5038092"/>
            <a:ext cx="651930" cy="9105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96" name="Group 441">
            <a:extLst>
              <a:ext uri="{FF2B5EF4-FFF2-40B4-BE49-F238E27FC236}">
                <a16:creationId xmlns:a16="http://schemas.microsoft.com/office/drawing/2014/main" id="{EB12EE33-9FB7-4291-A4A4-36B9E3FF88EE}"/>
              </a:ext>
            </a:extLst>
          </p:cNvPr>
          <p:cNvGrpSpPr/>
          <p:nvPr/>
        </p:nvGrpSpPr>
        <p:grpSpPr>
          <a:xfrm>
            <a:off x="3076238" y="4857462"/>
            <a:ext cx="987552" cy="1127760"/>
            <a:chOff x="749808" y="944893"/>
            <a:chExt cx="987552" cy="1127760"/>
          </a:xfrm>
        </p:grpSpPr>
        <p:pic>
          <p:nvPicPr>
            <p:cNvPr id="497" name="image266.png">
              <a:extLst>
                <a:ext uri="{FF2B5EF4-FFF2-40B4-BE49-F238E27FC236}">
                  <a16:creationId xmlns:a16="http://schemas.microsoft.com/office/drawing/2014/main" id="{F7C597B6-3281-408E-8E5D-4158E7E35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728" y="1310653"/>
              <a:ext cx="865632" cy="652272"/>
            </a:xfrm>
            <a:prstGeom prst="rect">
              <a:avLst/>
            </a:prstGeom>
          </p:spPr>
        </p:pic>
        <p:pic>
          <p:nvPicPr>
            <p:cNvPr id="498" name="image267.png">
              <a:extLst>
                <a:ext uri="{FF2B5EF4-FFF2-40B4-BE49-F238E27FC236}">
                  <a16:creationId xmlns:a16="http://schemas.microsoft.com/office/drawing/2014/main" id="{BBB5B4EB-D36D-4F17-A29F-691F49815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360" y="1200925"/>
              <a:ext cx="652272" cy="871728"/>
            </a:xfrm>
            <a:prstGeom prst="rect">
              <a:avLst/>
            </a:prstGeom>
          </p:spPr>
        </p:pic>
        <p:grpSp>
          <p:nvGrpSpPr>
            <p:cNvPr id="499" name="Group 444">
              <a:extLst>
                <a:ext uri="{FF2B5EF4-FFF2-40B4-BE49-F238E27FC236}">
                  <a16:creationId xmlns:a16="http://schemas.microsoft.com/office/drawing/2014/main" id="{33029025-C505-45DF-9E14-C7FD2D5D8C25}"/>
                </a:ext>
              </a:extLst>
            </p:cNvPr>
            <p:cNvGrpSpPr/>
            <p:nvPr/>
          </p:nvGrpSpPr>
          <p:grpSpPr>
            <a:xfrm>
              <a:off x="749808" y="944893"/>
              <a:ext cx="408432" cy="408432"/>
              <a:chOff x="749808" y="944893"/>
              <a:chExt cx="408432" cy="408432"/>
            </a:xfrm>
          </p:grpSpPr>
          <p:pic>
            <p:nvPicPr>
              <p:cNvPr id="501" name="image268.png">
                <a:extLst>
                  <a:ext uri="{FF2B5EF4-FFF2-40B4-BE49-F238E27FC236}">
                    <a16:creationId xmlns:a16="http://schemas.microsoft.com/office/drawing/2014/main" id="{0E48F174-ED43-46F4-A8FB-E0FA6AD5BD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808" y="944893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500" name="image269.png">
              <a:extLst>
                <a:ext uri="{FF2B5EF4-FFF2-40B4-BE49-F238E27FC236}">
                  <a16:creationId xmlns:a16="http://schemas.microsoft.com/office/drawing/2014/main" id="{46192CB0-F471-4179-921A-716038E7C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808" y="944893"/>
              <a:ext cx="987552" cy="225552"/>
            </a:xfrm>
            <a:prstGeom prst="rect">
              <a:avLst/>
            </a:prstGeom>
          </p:spPr>
        </p:pic>
      </p:grpSp>
      <p:grpSp>
        <p:nvGrpSpPr>
          <p:cNvPr id="502" name="Group 462">
            <a:extLst>
              <a:ext uri="{FF2B5EF4-FFF2-40B4-BE49-F238E27FC236}">
                <a16:creationId xmlns:a16="http://schemas.microsoft.com/office/drawing/2014/main" id="{64F1B47D-76B9-4F3A-A89C-FD80F205F242}"/>
              </a:ext>
            </a:extLst>
          </p:cNvPr>
          <p:cNvGrpSpPr/>
          <p:nvPr/>
        </p:nvGrpSpPr>
        <p:grpSpPr>
          <a:xfrm>
            <a:off x="3197383" y="4966631"/>
            <a:ext cx="164033" cy="178283"/>
            <a:chOff x="870953" y="1054062"/>
            <a:chExt cx="164033" cy="178283"/>
          </a:xfrm>
        </p:grpSpPr>
        <p:sp>
          <p:nvSpPr>
            <p:cNvPr id="503" name="Freeform 463">
              <a:extLst>
                <a:ext uri="{FF2B5EF4-FFF2-40B4-BE49-F238E27FC236}">
                  <a16:creationId xmlns:a16="http://schemas.microsoft.com/office/drawing/2014/main" id="{21904E07-4153-4676-A5E0-71ED07223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478" y="1054062"/>
              <a:ext cx="70066" cy="76772"/>
            </a:xfrm>
            <a:custGeom>
              <a:avLst/>
              <a:gdLst/>
              <a:ahLst/>
              <a:cxnLst/>
              <a:rect l="0" t="0" r="r" b="b"/>
              <a:pathLst>
                <a:path w="5517" h="6045">
                  <a:moveTo>
                    <a:pt x="5" y="481"/>
                  </a:moveTo>
                  <a:lnTo>
                    <a:pt x="0" y="521"/>
                  </a:lnTo>
                  <a:cubicBezTo>
                    <a:pt x="44" y="1111"/>
                    <a:pt x="498" y="1714"/>
                    <a:pt x="478" y="2292"/>
                  </a:cubicBezTo>
                  <a:lnTo>
                    <a:pt x="391" y="4023"/>
                  </a:lnTo>
                  <a:cubicBezTo>
                    <a:pt x="391" y="4417"/>
                    <a:pt x="459" y="4775"/>
                    <a:pt x="653" y="5128"/>
                  </a:cubicBezTo>
                  <a:cubicBezTo>
                    <a:pt x="782" y="5359"/>
                    <a:pt x="1073" y="5486"/>
                    <a:pt x="1431" y="5486"/>
                  </a:cubicBezTo>
                  <a:lnTo>
                    <a:pt x="2164" y="5429"/>
                  </a:lnTo>
                  <a:cubicBezTo>
                    <a:pt x="2736" y="5429"/>
                    <a:pt x="3207" y="5488"/>
                    <a:pt x="3757" y="5685"/>
                  </a:cubicBezTo>
                  <a:cubicBezTo>
                    <a:pt x="4165" y="5832"/>
                    <a:pt x="4541" y="6045"/>
                    <a:pt x="4978" y="6045"/>
                  </a:cubicBezTo>
                  <a:cubicBezTo>
                    <a:pt x="5450" y="6045"/>
                    <a:pt x="5517" y="5390"/>
                    <a:pt x="5517" y="5063"/>
                  </a:cubicBezTo>
                  <a:cubicBezTo>
                    <a:pt x="5517" y="4363"/>
                    <a:pt x="5294" y="3545"/>
                    <a:pt x="5074" y="3061"/>
                  </a:cubicBezTo>
                  <a:cubicBezTo>
                    <a:pt x="4662" y="2156"/>
                    <a:pt x="4170" y="1646"/>
                    <a:pt x="3422" y="1015"/>
                  </a:cubicBezTo>
                  <a:cubicBezTo>
                    <a:pt x="2759" y="457"/>
                    <a:pt x="1581" y="0"/>
                    <a:pt x="738" y="0"/>
                  </a:cubicBezTo>
                  <a:cubicBezTo>
                    <a:pt x="354" y="0"/>
                    <a:pt x="5" y="-23"/>
                    <a:pt x="5" y="481"/>
                  </a:cubicBezTo>
                </a:path>
              </a:pathLst>
            </a:custGeom>
            <a:solidFill>
              <a:srgbClr val="009AD6"/>
            </a:solidFill>
            <a:ln w="889"/>
          </p:spPr>
        </p:sp>
        <p:sp>
          <p:nvSpPr>
            <p:cNvPr id="504" name="Freeform 464">
              <a:extLst>
                <a:ext uri="{FF2B5EF4-FFF2-40B4-BE49-F238E27FC236}">
                  <a16:creationId xmlns:a16="http://schemas.microsoft.com/office/drawing/2014/main" id="{57923487-3146-4A83-AD8A-6968F626C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215" y="1054062"/>
              <a:ext cx="70231" cy="76772"/>
            </a:xfrm>
            <a:custGeom>
              <a:avLst/>
              <a:gdLst/>
              <a:ahLst/>
              <a:cxnLst/>
              <a:rect l="0" t="0" r="r" b="b"/>
              <a:pathLst>
                <a:path w="5530" h="6045">
                  <a:moveTo>
                    <a:pt x="562" y="2794"/>
                  </a:moveTo>
                  <a:cubicBezTo>
                    <a:pt x="211" y="3614"/>
                    <a:pt x="0" y="4333"/>
                    <a:pt x="0" y="5217"/>
                  </a:cubicBezTo>
                  <a:cubicBezTo>
                    <a:pt x="0" y="5602"/>
                    <a:pt x="244" y="6045"/>
                    <a:pt x="598" y="6045"/>
                  </a:cubicBezTo>
                  <a:cubicBezTo>
                    <a:pt x="1036" y="6045"/>
                    <a:pt x="1530" y="5809"/>
                    <a:pt x="1889" y="5621"/>
                  </a:cubicBezTo>
                  <a:cubicBezTo>
                    <a:pt x="2439" y="5376"/>
                    <a:pt x="3168" y="5411"/>
                    <a:pt x="4067" y="5486"/>
                  </a:cubicBezTo>
                  <a:cubicBezTo>
                    <a:pt x="5594" y="5640"/>
                    <a:pt x="5050" y="3193"/>
                    <a:pt x="5050" y="2406"/>
                  </a:cubicBezTo>
                  <a:cubicBezTo>
                    <a:pt x="5050" y="2010"/>
                    <a:pt x="5159" y="1794"/>
                    <a:pt x="5268" y="1508"/>
                  </a:cubicBezTo>
                  <a:cubicBezTo>
                    <a:pt x="5323" y="1364"/>
                    <a:pt x="5375" y="1245"/>
                    <a:pt x="5420" y="1102"/>
                  </a:cubicBezTo>
                  <a:cubicBezTo>
                    <a:pt x="5618" y="473"/>
                    <a:pt x="5611" y="0"/>
                    <a:pt x="4876" y="0"/>
                  </a:cubicBezTo>
                  <a:cubicBezTo>
                    <a:pt x="3228" y="0"/>
                    <a:pt x="1205" y="1293"/>
                    <a:pt x="562" y="2794"/>
                  </a:cubicBezTo>
                </a:path>
              </a:pathLst>
            </a:custGeom>
            <a:solidFill>
              <a:srgbClr val="77B72B"/>
            </a:solidFill>
            <a:ln w="889"/>
          </p:spPr>
        </p:sp>
        <p:sp>
          <p:nvSpPr>
            <p:cNvPr id="505" name="Freeform 465">
              <a:extLst>
                <a:ext uri="{FF2B5EF4-FFF2-40B4-BE49-F238E27FC236}">
                  <a16:creationId xmlns:a16="http://schemas.microsoft.com/office/drawing/2014/main" id="{28187990-5A15-4545-8E8C-F51156A229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1761" y="1133500"/>
              <a:ext cx="68059" cy="65748"/>
            </a:xfrm>
            <a:custGeom>
              <a:avLst/>
              <a:gdLst/>
              <a:ahLst/>
              <a:cxnLst/>
              <a:rect l="0" t="0" r="r" b="b"/>
              <a:pathLst>
                <a:path w="5359" h="5178">
                  <a:moveTo>
                    <a:pt x="559" y="1175"/>
                  </a:moveTo>
                  <a:cubicBezTo>
                    <a:pt x="559" y="1530"/>
                    <a:pt x="996" y="1859"/>
                    <a:pt x="1288" y="1949"/>
                  </a:cubicBezTo>
                  <a:cubicBezTo>
                    <a:pt x="1554" y="2030"/>
                    <a:pt x="2275" y="2166"/>
                    <a:pt x="2275" y="2464"/>
                  </a:cubicBezTo>
                  <a:lnTo>
                    <a:pt x="2275" y="2541"/>
                  </a:lnTo>
                  <a:cubicBezTo>
                    <a:pt x="2275" y="2916"/>
                    <a:pt x="1424" y="3493"/>
                    <a:pt x="1172" y="3711"/>
                  </a:cubicBezTo>
                  <a:cubicBezTo>
                    <a:pt x="919" y="3929"/>
                    <a:pt x="0" y="4449"/>
                    <a:pt x="0" y="4813"/>
                  </a:cubicBezTo>
                  <a:lnTo>
                    <a:pt x="0" y="4929"/>
                  </a:lnTo>
                  <a:cubicBezTo>
                    <a:pt x="0" y="5059"/>
                    <a:pt x="119" y="5178"/>
                    <a:pt x="252" y="5178"/>
                  </a:cubicBezTo>
                  <a:cubicBezTo>
                    <a:pt x="752" y="5178"/>
                    <a:pt x="1128" y="4424"/>
                    <a:pt x="1403" y="4134"/>
                  </a:cubicBezTo>
                  <a:cubicBezTo>
                    <a:pt x="1535" y="3995"/>
                    <a:pt x="1779" y="3690"/>
                    <a:pt x="1897" y="3531"/>
                  </a:cubicBezTo>
                  <a:cubicBezTo>
                    <a:pt x="1951" y="3458"/>
                    <a:pt x="2096" y="3306"/>
                    <a:pt x="2164" y="3239"/>
                  </a:cubicBezTo>
                  <a:cubicBezTo>
                    <a:pt x="2283" y="3121"/>
                    <a:pt x="2334" y="3080"/>
                    <a:pt x="2564" y="3080"/>
                  </a:cubicBezTo>
                  <a:cubicBezTo>
                    <a:pt x="3054" y="3080"/>
                    <a:pt x="3123" y="3374"/>
                    <a:pt x="3123" y="3870"/>
                  </a:cubicBezTo>
                  <a:cubicBezTo>
                    <a:pt x="3123" y="4287"/>
                    <a:pt x="3130" y="4832"/>
                    <a:pt x="3527" y="4832"/>
                  </a:cubicBezTo>
                  <a:lnTo>
                    <a:pt x="3586" y="4832"/>
                  </a:lnTo>
                  <a:cubicBezTo>
                    <a:pt x="4167" y="4832"/>
                    <a:pt x="4111" y="3223"/>
                    <a:pt x="4343" y="2721"/>
                  </a:cubicBezTo>
                  <a:cubicBezTo>
                    <a:pt x="4549" y="2276"/>
                    <a:pt x="4597" y="2178"/>
                    <a:pt x="4869" y="1802"/>
                  </a:cubicBezTo>
                  <a:cubicBezTo>
                    <a:pt x="5018" y="1596"/>
                    <a:pt x="5359" y="1160"/>
                    <a:pt x="5359" y="848"/>
                  </a:cubicBezTo>
                  <a:lnTo>
                    <a:pt x="5359" y="732"/>
                  </a:lnTo>
                  <a:cubicBezTo>
                    <a:pt x="5359" y="-45"/>
                    <a:pt x="3884" y="1"/>
                    <a:pt x="3335" y="1"/>
                  </a:cubicBezTo>
                  <a:cubicBezTo>
                    <a:pt x="2509" y="1"/>
                    <a:pt x="559" y="452"/>
                    <a:pt x="559" y="1175"/>
                  </a:cubicBezTo>
                </a:path>
              </a:pathLst>
            </a:custGeom>
            <a:solidFill>
              <a:srgbClr val="E20421"/>
            </a:solidFill>
            <a:ln w="889"/>
          </p:spPr>
        </p:sp>
        <p:sp>
          <p:nvSpPr>
            <p:cNvPr id="506" name="Freeform 466">
              <a:extLst>
                <a:ext uri="{FF2B5EF4-FFF2-40B4-BE49-F238E27FC236}">
                  <a16:creationId xmlns:a16="http://schemas.microsoft.com/office/drawing/2014/main" id="{E31B332D-914A-4259-89B3-ACB5CB0A90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710" y="1133272"/>
              <a:ext cx="68161" cy="65951"/>
            </a:xfrm>
            <a:custGeom>
              <a:avLst/>
              <a:gdLst/>
              <a:ahLst/>
              <a:cxnLst/>
              <a:rect l="0" t="0" r="r" b="b"/>
              <a:pathLst>
                <a:path w="5367" h="5194">
                  <a:moveTo>
                    <a:pt x="0" y="751"/>
                  </a:moveTo>
                  <a:lnTo>
                    <a:pt x="0" y="867"/>
                  </a:lnTo>
                  <a:cubicBezTo>
                    <a:pt x="0" y="1129"/>
                    <a:pt x="310" y="1542"/>
                    <a:pt x="423" y="1753"/>
                  </a:cubicBezTo>
                  <a:cubicBezTo>
                    <a:pt x="813" y="2480"/>
                    <a:pt x="1226" y="2794"/>
                    <a:pt x="1233" y="3754"/>
                  </a:cubicBezTo>
                  <a:cubicBezTo>
                    <a:pt x="1235" y="3981"/>
                    <a:pt x="1382" y="4851"/>
                    <a:pt x="1735" y="4851"/>
                  </a:cubicBezTo>
                  <a:cubicBezTo>
                    <a:pt x="2205" y="4849"/>
                    <a:pt x="2236" y="4445"/>
                    <a:pt x="2236" y="3985"/>
                  </a:cubicBezTo>
                  <a:cubicBezTo>
                    <a:pt x="2236" y="3636"/>
                    <a:pt x="2212" y="3118"/>
                    <a:pt x="2676" y="3118"/>
                  </a:cubicBezTo>
                  <a:cubicBezTo>
                    <a:pt x="3264" y="3118"/>
                    <a:pt x="3946" y="4089"/>
                    <a:pt x="4277" y="4564"/>
                  </a:cubicBezTo>
                  <a:cubicBezTo>
                    <a:pt x="4386" y="4721"/>
                    <a:pt x="4428" y="4748"/>
                    <a:pt x="4558" y="4880"/>
                  </a:cubicBezTo>
                  <a:cubicBezTo>
                    <a:pt x="4728" y="5051"/>
                    <a:pt x="5059" y="5320"/>
                    <a:pt x="5251" y="5128"/>
                  </a:cubicBezTo>
                  <a:cubicBezTo>
                    <a:pt x="5846" y="4530"/>
                    <a:pt x="3965" y="3640"/>
                    <a:pt x="3662" y="3330"/>
                  </a:cubicBezTo>
                  <a:cubicBezTo>
                    <a:pt x="3509" y="3175"/>
                    <a:pt x="3083" y="2827"/>
                    <a:pt x="3083" y="2560"/>
                  </a:cubicBezTo>
                  <a:cubicBezTo>
                    <a:pt x="3083" y="2108"/>
                    <a:pt x="3576" y="2160"/>
                    <a:pt x="3910" y="2034"/>
                  </a:cubicBezTo>
                  <a:cubicBezTo>
                    <a:pt x="4328" y="1878"/>
                    <a:pt x="4780" y="1620"/>
                    <a:pt x="4780" y="1328"/>
                  </a:cubicBezTo>
                  <a:cubicBezTo>
                    <a:pt x="4780" y="278"/>
                    <a:pt x="2879" y="130"/>
                    <a:pt x="2120" y="0"/>
                  </a:cubicBezTo>
                  <a:cubicBezTo>
                    <a:pt x="1606" y="3"/>
                    <a:pt x="0" y="-25"/>
                    <a:pt x="0" y="751"/>
                  </a:cubicBezTo>
                </a:path>
              </a:pathLst>
            </a:custGeom>
            <a:solidFill>
              <a:srgbClr val="FEE501"/>
            </a:solidFill>
            <a:ln w="889"/>
          </p:spPr>
        </p:sp>
        <p:sp>
          <p:nvSpPr>
            <p:cNvPr id="507" name="Freeform 467">
              <a:extLst>
                <a:ext uri="{FF2B5EF4-FFF2-40B4-BE49-F238E27FC236}">
                  <a16:creationId xmlns:a16="http://schemas.microsoft.com/office/drawing/2014/main" id="{19177D89-0707-4606-BD39-370494901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953" y="1190054"/>
              <a:ext cx="164033" cy="42278"/>
            </a:xfrm>
            <a:custGeom>
              <a:avLst/>
              <a:gdLst/>
              <a:ahLst/>
              <a:cxnLst/>
              <a:rect l="0" t="0" r="r" b="b"/>
              <a:pathLst>
                <a:path w="12916" h="3330">
                  <a:moveTo>
                    <a:pt x="10244" y="3328"/>
                  </a:moveTo>
                  <a:cubicBezTo>
                    <a:pt x="10363" y="3329"/>
                    <a:pt x="10474" y="3309"/>
                    <a:pt x="10576" y="3267"/>
                  </a:cubicBezTo>
                  <a:cubicBezTo>
                    <a:pt x="10678" y="3227"/>
                    <a:pt x="10771" y="3161"/>
                    <a:pt x="10855" y="3069"/>
                  </a:cubicBezTo>
                  <a:cubicBezTo>
                    <a:pt x="10924" y="2990"/>
                    <a:pt x="10980" y="2901"/>
                    <a:pt x="11020" y="2802"/>
                  </a:cubicBezTo>
                  <a:cubicBezTo>
                    <a:pt x="11060" y="2703"/>
                    <a:pt x="11080" y="2599"/>
                    <a:pt x="11081" y="2491"/>
                  </a:cubicBezTo>
                  <a:cubicBezTo>
                    <a:pt x="11082" y="2378"/>
                    <a:pt x="11062" y="2272"/>
                    <a:pt x="11024" y="2173"/>
                  </a:cubicBezTo>
                  <a:cubicBezTo>
                    <a:pt x="10986" y="2074"/>
                    <a:pt x="10924" y="1983"/>
                    <a:pt x="10838" y="1902"/>
                  </a:cubicBezTo>
                  <a:cubicBezTo>
                    <a:pt x="10786" y="1850"/>
                    <a:pt x="10731" y="1807"/>
                    <a:pt x="10675" y="1772"/>
                  </a:cubicBezTo>
                  <a:cubicBezTo>
                    <a:pt x="10618" y="1738"/>
                    <a:pt x="10557" y="1712"/>
                    <a:pt x="10491" y="1694"/>
                  </a:cubicBezTo>
                  <a:cubicBezTo>
                    <a:pt x="10425" y="1677"/>
                    <a:pt x="10352" y="1669"/>
                    <a:pt x="10272" y="1669"/>
                  </a:cubicBezTo>
                  <a:cubicBezTo>
                    <a:pt x="10217" y="1668"/>
                    <a:pt x="10161" y="1674"/>
                    <a:pt x="10102" y="1684"/>
                  </a:cubicBezTo>
                  <a:cubicBezTo>
                    <a:pt x="10044" y="1696"/>
                    <a:pt x="9986" y="1715"/>
                    <a:pt x="9927" y="1743"/>
                  </a:cubicBezTo>
                  <a:cubicBezTo>
                    <a:pt x="9867" y="1770"/>
                    <a:pt x="9807" y="1809"/>
                    <a:pt x="9747" y="1857"/>
                  </a:cubicBezTo>
                  <a:cubicBezTo>
                    <a:pt x="9694" y="1901"/>
                    <a:pt x="9648" y="1950"/>
                    <a:pt x="9609" y="2004"/>
                  </a:cubicBezTo>
                  <a:cubicBezTo>
                    <a:pt x="9572" y="2057"/>
                    <a:pt x="9540" y="2112"/>
                    <a:pt x="9516" y="2167"/>
                  </a:cubicBezTo>
                  <a:cubicBezTo>
                    <a:pt x="9491" y="2223"/>
                    <a:pt x="9474" y="2278"/>
                    <a:pt x="9462" y="2330"/>
                  </a:cubicBezTo>
                  <a:cubicBezTo>
                    <a:pt x="9451" y="2383"/>
                    <a:pt x="9445" y="2430"/>
                    <a:pt x="9445" y="2472"/>
                  </a:cubicBezTo>
                  <a:cubicBezTo>
                    <a:pt x="9444" y="2589"/>
                    <a:pt x="9471" y="2728"/>
                    <a:pt x="9501" y="2826"/>
                  </a:cubicBezTo>
                  <a:cubicBezTo>
                    <a:pt x="9530" y="2924"/>
                    <a:pt x="9565" y="2980"/>
                    <a:pt x="9631" y="3058"/>
                  </a:cubicBezTo>
                  <a:cubicBezTo>
                    <a:pt x="9690" y="3129"/>
                    <a:pt x="9751" y="3183"/>
                    <a:pt x="9813" y="3223"/>
                  </a:cubicBezTo>
                  <a:cubicBezTo>
                    <a:pt x="9874" y="3262"/>
                    <a:pt x="9940" y="3290"/>
                    <a:pt x="10011" y="3306"/>
                  </a:cubicBezTo>
                  <a:cubicBezTo>
                    <a:pt x="10080" y="3321"/>
                    <a:pt x="10158" y="3329"/>
                    <a:pt x="10244" y="3328"/>
                  </a:cubicBezTo>
                  <a:moveTo>
                    <a:pt x="10264" y="3172"/>
                  </a:moveTo>
                  <a:cubicBezTo>
                    <a:pt x="10222" y="3172"/>
                    <a:pt x="10185" y="3166"/>
                    <a:pt x="10157" y="3154"/>
                  </a:cubicBezTo>
                  <a:cubicBezTo>
                    <a:pt x="10128" y="3141"/>
                    <a:pt x="10104" y="3122"/>
                    <a:pt x="10084" y="3099"/>
                  </a:cubicBezTo>
                  <a:cubicBezTo>
                    <a:pt x="10065" y="3075"/>
                    <a:pt x="10047" y="3046"/>
                    <a:pt x="10033" y="3013"/>
                  </a:cubicBezTo>
                  <a:cubicBezTo>
                    <a:pt x="10009" y="2961"/>
                    <a:pt x="9991" y="2908"/>
                    <a:pt x="9979" y="2856"/>
                  </a:cubicBezTo>
                  <a:cubicBezTo>
                    <a:pt x="9966" y="2804"/>
                    <a:pt x="9956" y="2750"/>
                    <a:pt x="9951" y="2692"/>
                  </a:cubicBezTo>
                  <a:cubicBezTo>
                    <a:pt x="9947" y="2634"/>
                    <a:pt x="9944" y="2569"/>
                    <a:pt x="9944" y="2498"/>
                  </a:cubicBezTo>
                  <a:cubicBezTo>
                    <a:pt x="9944" y="2399"/>
                    <a:pt x="9949" y="2313"/>
                    <a:pt x="9959" y="2241"/>
                  </a:cubicBezTo>
                  <a:cubicBezTo>
                    <a:pt x="9969" y="2170"/>
                    <a:pt x="9982" y="2108"/>
                    <a:pt x="9999" y="2058"/>
                  </a:cubicBezTo>
                  <a:cubicBezTo>
                    <a:pt x="10017" y="2006"/>
                    <a:pt x="10037" y="1962"/>
                    <a:pt x="10060" y="1924"/>
                  </a:cubicBezTo>
                  <a:cubicBezTo>
                    <a:pt x="10083" y="1888"/>
                    <a:pt x="10109" y="1861"/>
                    <a:pt x="10140" y="1846"/>
                  </a:cubicBezTo>
                  <a:cubicBezTo>
                    <a:pt x="10171" y="1831"/>
                    <a:pt x="10207" y="1824"/>
                    <a:pt x="10250" y="1824"/>
                  </a:cubicBezTo>
                  <a:cubicBezTo>
                    <a:pt x="10303" y="1824"/>
                    <a:pt x="10351" y="1848"/>
                    <a:pt x="10396" y="1894"/>
                  </a:cubicBezTo>
                  <a:cubicBezTo>
                    <a:pt x="10441" y="1942"/>
                    <a:pt x="10476" y="2013"/>
                    <a:pt x="10504" y="2107"/>
                  </a:cubicBezTo>
                  <a:cubicBezTo>
                    <a:pt x="10531" y="2203"/>
                    <a:pt x="10545" y="2321"/>
                    <a:pt x="10546" y="2465"/>
                  </a:cubicBezTo>
                  <a:cubicBezTo>
                    <a:pt x="10546" y="2568"/>
                    <a:pt x="10541" y="2661"/>
                    <a:pt x="10530" y="2747"/>
                  </a:cubicBezTo>
                  <a:cubicBezTo>
                    <a:pt x="10518" y="2834"/>
                    <a:pt x="10501" y="2908"/>
                    <a:pt x="10478" y="2972"/>
                  </a:cubicBezTo>
                  <a:cubicBezTo>
                    <a:pt x="10455" y="3035"/>
                    <a:pt x="10426" y="3084"/>
                    <a:pt x="10390" y="3119"/>
                  </a:cubicBezTo>
                  <a:cubicBezTo>
                    <a:pt x="10355" y="3154"/>
                    <a:pt x="10313" y="3172"/>
                    <a:pt x="10264" y="3172"/>
                  </a:cubicBezTo>
                  <a:moveTo>
                    <a:pt x="6619" y="2222"/>
                  </a:moveTo>
                  <a:cubicBezTo>
                    <a:pt x="6620" y="2175"/>
                    <a:pt x="6627" y="2137"/>
                    <a:pt x="6639" y="2110"/>
                  </a:cubicBezTo>
                  <a:cubicBezTo>
                    <a:pt x="6651" y="2082"/>
                    <a:pt x="6665" y="2058"/>
                    <a:pt x="6679" y="2041"/>
                  </a:cubicBezTo>
                  <a:cubicBezTo>
                    <a:pt x="6697" y="2019"/>
                    <a:pt x="6717" y="1999"/>
                    <a:pt x="6740" y="1979"/>
                  </a:cubicBezTo>
                  <a:cubicBezTo>
                    <a:pt x="6762" y="1959"/>
                    <a:pt x="6786" y="1943"/>
                    <a:pt x="6811" y="1931"/>
                  </a:cubicBezTo>
                  <a:cubicBezTo>
                    <a:pt x="6836" y="1918"/>
                    <a:pt x="6862" y="1912"/>
                    <a:pt x="6888" y="1911"/>
                  </a:cubicBezTo>
                  <a:cubicBezTo>
                    <a:pt x="6924" y="1910"/>
                    <a:pt x="6954" y="1916"/>
                    <a:pt x="6980" y="1927"/>
                  </a:cubicBezTo>
                  <a:cubicBezTo>
                    <a:pt x="7006" y="1937"/>
                    <a:pt x="7029" y="1955"/>
                    <a:pt x="7053" y="1982"/>
                  </a:cubicBezTo>
                  <a:cubicBezTo>
                    <a:pt x="7077" y="2006"/>
                    <a:pt x="7094" y="2039"/>
                    <a:pt x="7104" y="2080"/>
                  </a:cubicBezTo>
                  <a:cubicBezTo>
                    <a:pt x="7117" y="2122"/>
                    <a:pt x="7124" y="2168"/>
                    <a:pt x="7129" y="2218"/>
                  </a:cubicBezTo>
                  <a:cubicBezTo>
                    <a:pt x="7133" y="2269"/>
                    <a:pt x="7134" y="2320"/>
                    <a:pt x="7135" y="2372"/>
                  </a:cubicBezTo>
                  <a:cubicBezTo>
                    <a:pt x="7135" y="2423"/>
                    <a:pt x="7135" y="2472"/>
                    <a:pt x="7134" y="2519"/>
                  </a:cubicBezTo>
                  <a:lnTo>
                    <a:pt x="7134" y="2745"/>
                  </a:lnTo>
                  <a:cubicBezTo>
                    <a:pt x="7134" y="2773"/>
                    <a:pt x="7134" y="2805"/>
                    <a:pt x="7134" y="2840"/>
                  </a:cubicBezTo>
                  <a:cubicBezTo>
                    <a:pt x="7133" y="2876"/>
                    <a:pt x="7132" y="2911"/>
                    <a:pt x="7131" y="2947"/>
                  </a:cubicBezTo>
                  <a:cubicBezTo>
                    <a:pt x="7129" y="2982"/>
                    <a:pt x="7128" y="3014"/>
                    <a:pt x="7127" y="3041"/>
                  </a:cubicBezTo>
                  <a:cubicBezTo>
                    <a:pt x="7126" y="3069"/>
                    <a:pt x="7125" y="3090"/>
                    <a:pt x="7124" y="3104"/>
                  </a:cubicBezTo>
                  <a:cubicBezTo>
                    <a:pt x="7122" y="3121"/>
                    <a:pt x="7115" y="3134"/>
                    <a:pt x="7106" y="3145"/>
                  </a:cubicBezTo>
                  <a:cubicBezTo>
                    <a:pt x="7097" y="3156"/>
                    <a:pt x="7086" y="3163"/>
                    <a:pt x="7074" y="3168"/>
                  </a:cubicBezTo>
                  <a:cubicBezTo>
                    <a:pt x="7062" y="3172"/>
                    <a:pt x="7050" y="3174"/>
                    <a:pt x="7040" y="3174"/>
                  </a:cubicBezTo>
                  <a:lnTo>
                    <a:pt x="6994" y="3174"/>
                  </a:lnTo>
                  <a:cubicBezTo>
                    <a:pt x="6984" y="3174"/>
                    <a:pt x="6976" y="3177"/>
                    <a:pt x="6974" y="3182"/>
                  </a:cubicBezTo>
                  <a:cubicBezTo>
                    <a:pt x="6970" y="3187"/>
                    <a:pt x="6969" y="3195"/>
                    <a:pt x="6969" y="3204"/>
                  </a:cubicBezTo>
                  <a:lnTo>
                    <a:pt x="6969" y="3275"/>
                  </a:lnTo>
                  <a:cubicBezTo>
                    <a:pt x="6969" y="3289"/>
                    <a:pt x="6971" y="3299"/>
                    <a:pt x="6975" y="3306"/>
                  </a:cubicBezTo>
                  <a:cubicBezTo>
                    <a:pt x="6980" y="3312"/>
                    <a:pt x="6989" y="3315"/>
                    <a:pt x="7001" y="3315"/>
                  </a:cubicBezTo>
                  <a:cubicBezTo>
                    <a:pt x="7016" y="3314"/>
                    <a:pt x="7056" y="3312"/>
                    <a:pt x="7122" y="3309"/>
                  </a:cubicBezTo>
                  <a:cubicBezTo>
                    <a:pt x="7188" y="3307"/>
                    <a:pt x="7282" y="3304"/>
                    <a:pt x="7403" y="3304"/>
                  </a:cubicBezTo>
                  <a:cubicBezTo>
                    <a:pt x="7526" y="3304"/>
                    <a:pt x="7617" y="3307"/>
                    <a:pt x="7678" y="3309"/>
                  </a:cubicBezTo>
                  <a:cubicBezTo>
                    <a:pt x="7740" y="3312"/>
                    <a:pt x="7777" y="3314"/>
                    <a:pt x="7787" y="3315"/>
                  </a:cubicBezTo>
                  <a:cubicBezTo>
                    <a:pt x="7798" y="3315"/>
                    <a:pt x="7805" y="3312"/>
                    <a:pt x="7810" y="3304"/>
                  </a:cubicBezTo>
                  <a:cubicBezTo>
                    <a:pt x="7814" y="3299"/>
                    <a:pt x="7816" y="3289"/>
                    <a:pt x="7816" y="3278"/>
                  </a:cubicBezTo>
                  <a:lnTo>
                    <a:pt x="7816" y="3200"/>
                  </a:lnTo>
                  <a:cubicBezTo>
                    <a:pt x="7816" y="3191"/>
                    <a:pt x="7813" y="3184"/>
                    <a:pt x="7807" y="3181"/>
                  </a:cubicBezTo>
                  <a:cubicBezTo>
                    <a:pt x="7801" y="3176"/>
                    <a:pt x="7791" y="3174"/>
                    <a:pt x="7777" y="3174"/>
                  </a:cubicBezTo>
                  <a:lnTo>
                    <a:pt x="7710" y="3174"/>
                  </a:lnTo>
                  <a:cubicBezTo>
                    <a:pt x="7696" y="3175"/>
                    <a:pt x="7679" y="3174"/>
                    <a:pt x="7661" y="3171"/>
                  </a:cubicBezTo>
                  <a:cubicBezTo>
                    <a:pt x="7644" y="3169"/>
                    <a:pt x="7629" y="3164"/>
                    <a:pt x="7617" y="3156"/>
                  </a:cubicBezTo>
                  <a:cubicBezTo>
                    <a:pt x="7604" y="3149"/>
                    <a:pt x="7597" y="3136"/>
                    <a:pt x="7597" y="3119"/>
                  </a:cubicBezTo>
                  <a:cubicBezTo>
                    <a:pt x="7597" y="3101"/>
                    <a:pt x="7597" y="3074"/>
                    <a:pt x="7598" y="3040"/>
                  </a:cubicBezTo>
                  <a:cubicBezTo>
                    <a:pt x="7599" y="3005"/>
                    <a:pt x="7600" y="2966"/>
                    <a:pt x="7600" y="2921"/>
                  </a:cubicBezTo>
                  <a:cubicBezTo>
                    <a:pt x="7602" y="2876"/>
                    <a:pt x="7602" y="2830"/>
                    <a:pt x="7603" y="2780"/>
                  </a:cubicBezTo>
                  <a:cubicBezTo>
                    <a:pt x="7604" y="2732"/>
                    <a:pt x="7604" y="2684"/>
                    <a:pt x="7604" y="2637"/>
                  </a:cubicBezTo>
                  <a:lnTo>
                    <a:pt x="7604" y="2408"/>
                  </a:lnTo>
                  <a:cubicBezTo>
                    <a:pt x="7604" y="2349"/>
                    <a:pt x="7604" y="2292"/>
                    <a:pt x="7604" y="2239"/>
                  </a:cubicBezTo>
                  <a:cubicBezTo>
                    <a:pt x="7603" y="2186"/>
                    <a:pt x="7599" y="2137"/>
                    <a:pt x="7590" y="2090"/>
                  </a:cubicBezTo>
                  <a:cubicBezTo>
                    <a:pt x="7582" y="2043"/>
                    <a:pt x="7567" y="1998"/>
                    <a:pt x="7546" y="1957"/>
                  </a:cubicBezTo>
                  <a:cubicBezTo>
                    <a:pt x="7525" y="1915"/>
                    <a:pt x="7494" y="1876"/>
                    <a:pt x="7452" y="1841"/>
                  </a:cubicBezTo>
                  <a:cubicBezTo>
                    <a:pt x="7417" y="1809"/>
                    <a:pt x="7381" y="1782"/>
                    <a:pt x="7346" y="1760"/>
                  </a:cubicBezTo>
                  <a:cubicBezTo>
                    <a:pt x="7311" y="1739"/>
                    <a:pt x="7273" y="1723"/>
                    <a:pt x="7232" y="1712"/>
                  </a:cubicBezTo>
                  <a:cubicBezTo>
                    <a:pt x="7191" y="1702"/>
                    <a:pt x="7145" y="1696"/>
                    <a:pt x="7092" y="1696"/>
                  </a:cubicBezTo>
                  <a:cubicBezTo>
                    <a:pt x="7027" y="1696"/>
                    <a:pt x="6966" y="1706"/>
                    <a:pt x="6907" y="1723"/>
                  </a:cubicBezTo>
                  <a:cubicBezTo>
                    <a:pt x="6850" y="1741"/>
                    <a:pt x="6798" y="1767"/>
                    <a:pt x="6752" y="1801"/>
                  </a:cubicBezTo>
                  <a:cubicBezTo>
                    <a:pt x="6706" y="1834"/>
                    <a:pt x="6669" y="1876"/>
                    <a:pt x="6641" y="1923"/>
                  </a:cubicBezTo>
                  <a:lnTo>
                    <a:pt x="6616" y="1923"/>
                  </a:lnTo>
                  <a:lnTo>
                    <a:pt x="6616" y="1700"/>
                  </a:lnTo>
                  <a:cubicBezTo>
                    <a:pt x="6616" y="1662"/>
                    <a:pt x="6616" y="1613"/>
                    <a:pt x="6616" y="1552"/>
                  </a:cubicBezTo>
                  <a:cubicBezTo>
                    <a:pt x="6617" y="1491"/>
                    <a:pt x="6617" y="849"/>
                    <a:pt x="6617" y="775"/>
                  </a:cubicBezTo>
                  <a:cubicBezTo>
                    <a:pt x="6618" y="701"/>
                    <a:pt x="6618" y="627"/>
                    <a:pt x="6618" y="551"/>
                  </a:cubicBezTo>
                  <a:cubicBezTo>
                    <a:pt x="6619" y="476"/>
                    <a:pt x="6620" y="405"/>
                    <a:pt x="6621" y="341"/>
                  </a:cubicBezTo>
                  <a:cubicBezTo>
                    <a:pt x="6622" y="275"/>
                    <a:pt x="6622" y="220"/>
                    <a:pt x="6623" y="176"/>
                  </a:cubicBezTo>
                  <a:cubicBezTo>
                    <a:pt x="6624" y="132"/>
                    <a:pt x="6625" y="104"/>
                    <a:pt x="6627" y="93"/>
                  </a:cubicBezTo>
                  <a:cubicBezTo>
                    <a:pt x="6630" y="61"/>
                    <a:pt x="6630" y="38"/>
                    <a:pt x="6625" y="23"/>
                  </a:cubicBezTo>
                  <a:cubicBezTo>
                    <a:pt x="6621" y="8"/>
                    <a:pt x="6611" y="0"/>
                    <a:pt x="6595" y="0"/>
                  </a:cubicBezTo>
                  <a:cubicBezTo>
                    <a:pt x="6577" y="0"/>
                    <a:pt x="6560" y="4"/>
                    <a:pt x="6544" y="10"/>
                  </a:cubicBezTo>
                  <a:cubicBezTo>
                    <a:pt x="6527" y="17"/>
                    <a:pt x="6508" y="26"/>
                    <a:pt x="6486" y="37"/>
                  </a:cubicBezTo>
                  <a:cubicBezTo>
                    <a:pt x="6416" y="73"/>
                    <a:pt x="6353" y="104"/>
                    <a:pt x="6296" y="131"/>
                  </a:cubicBezTo>
                  <a:cubicBezTo>
                    <a:pt x="6240" y="157"/>
                    <a:pt x="6184" y="181"/>
                    <a:pt x="6130" y="202"/>
                  </a:cubicBezTo>
                  <a:cubicBezTo>
                    <a:pt x="6075" y="223"/>
                    <a:pt x="6016" y="244"/>
                    <a:pt x="5952" y="263"/>
                  </a:cubicBezTo>
                  <a:cubicBezTo>
                    <a:pt x="5928" y="271"/>
                    <a:pt x="5912" y="278"/>
                    <a:pt x="5904" y="285"/>
                  </a:cubicBezTo>
                  <a:cubicBezTo>
                    <a:pt x="5896" y="293"/>
                    <a:pt x="5893" y="300"/>
                    <a:pt x="5893" y="308"/>
                  </a:cubicBezTo>
                  <a:lnTo>
                    <a:pt x="5893" y="356"/>
                  </a:lnTo>
                  <a:cubicBezTo>
                    <a:pt x="5893" y="361"/>
                    <a:pt x="5895" y="367"/>
                    <a:pt x="5899" y="373"/>
                  </a:cubicBezTo>
                  <a:cubicBezTo>
                    <a:pt x="5903" y="378"/>
                    <a:pt x="5910" y="386"/>
                    <a:pt x="5921" y="389"/>
                  </a:cubicBezTo>
                  <a:lnTo>
                    <a:pt x="5984" y="412"/>
                  </a:lnTo>
                  <a:cubicBezTo>
                    <a:pt x="6045" y="433"/>
                    <a:pt x="6087" y="475"/>
                    <a:pt x="6112" y="531"/>
                  </a:cubicBezTo>
                  <a:cubicBezTo>
                    <a:pt x="6139" y="586"/>
                    <a:pt x="6150" y="660"/>
                    <a:pt x="6150" y="753"/>
                  </a:cubicBezTo>
                  <a:lnTo>
                    <a:pt x="6157" y="2867"/>
                  </a:lnTo>
                  <a:cubicBezTo>
                    <a:pt x="6157" y="2922"/>
                    <a:pt x="6156" y="2968"/>
                    <a:pt x="6155" y="3006"/>
                  </a:cubicBezTo>
                  <a:cubicBezTo>
                    <a:pt x="6153" y="3044"/>
                    <a:pt x="6148" y="3079"/>
                    <a:pt x="6139" y="3111"/>
                  </a:cubicBezTo>
                  <a:cubicBezTo>
                    <a:pt x="6134" y="3134"/>
                    <a:pt x="6119" y="3151"/>
                    <a:pt x="6097" y="3161"/>
                  </a:cubicBezTo>
                  <a:cubicBezTo>
                    <a:pt x="6074" y="3170"/>
                    <a:pt x="6048" y="3175"/>
                    <a:pt x="6020" y="3174"/>
                  </a:cubicBezTo>
                  <a:lnTo>
                    <a:pt x="5963" y="3174"/>
                  </a:lnTo>
                  <a:cubicBezTo>
                    <a:pt x="5944" y="3174"/>
                    <a:pt x="5930" y="3176"/>
                    <a:pt x="5922" y="3179"/>
                  </a:cubicBezTo>
                  <a:cubicBezTo>
                    <a:pt x="5914" y="3183"/>
                    <a:pt x="5910" y="3191"/>
                    <a:pt x="5910" y="3204"/>
                  </a:cubicBezTo>
                  <a:lnTo>
                    <a:pt x="5910" y="3278"/>
                  </a:lnTo>
                  <a:cubicBezTo>
                    <a:pt x="5910" y="3291"/>
                    <a:pt x="5912" y="3300"/>
                    <a:pt x="5917" y="3307"/>
                  </a:cubicBezTo>
                  <a:cubicBezTo>
                    <a:pt x="5922" y="3312"/>
                    <a:pt x="5928" y="3315"/>
                    <a:pt x="5935" y="3315"/>
                  </a:cubicBezTo>
                  <a:cubicBezTo>
                    <a:pt x="5951" y="3314"/>
                    <a:pt x="5993" y="3312"/>
                    <a:pt x="6060" y="3309"/>
                  </a:cubicBezTo>
                  <a:cubicBezTo>
                    <a:pt x="6129" y="3307"/>
                    <a:pt x="6224" y="3304"/>
                    <a:pt x="6348" y="3304"/>
                  </a:cubicBezTo>
                  <a:cubicBezTo>
                    <a:pt x="6417" y="3304"/>
                    <a:pt x="6481" y="3305"/>
                    <a:pt x="6537" y="3307"/>
                  </a:cubicBezTo>
                  <a:cubicBezTo>
                    <a:pt x="6594" y="3309"/>
                    <a:pt x="6641" y="3310"/>
                    <a:pt x="6677" y="3312"/>
                  </a:cubicBezTo>
                  <a:cubicBezTo>
                    <a:pt x="6713" y="3314"/>
                    <a:pt x="6737" y="3315"/>
                    <a:pt x="6747" y="3315"/>
                  </a:cubicBezTo>
                  <a:cubicBezTo>
                    <a:pt x="6757" y="3315"/>
                    <a:pt x="6764" y="3312"/>
                    <a:pt x="6767" y="3304"/>
                  </a:cubicBezTo>
                  <a:cubicBezTo>
                    <a:pt x="6770" y="3297"/>
                    <a:pt x="6772" y="3287"/>
                    <a:pt x="6771" y="3275"/>
                  </a:cubicBezTo>
                  <a:lnTo>
                    <a:pt x="6771" y="3204"/>
                  </a:lnTo>
                  <a:cubicBezTo>
                    <a:pt x="6771" y="3193"/>
                    <a:pt x="6769" y="3186"/>
                    <a:pt x="6764" y="3181"/>
                  </a:cubicBezTo>
                  <a:cubicBezTo>
                    <a:pt x="6759" y="3176"/>
                    <a:pt x="6752" y="3174"/>
                    <a:pt x="6743" y="3174"/>
                  </a:cubicBezTo>
                  <a:lnTo>
                    <a:pt x="6672" y="3174"/>
                  </a:lnTo>
                  <a:cubicBezTo>
                    <a:pt x="6656" y="3175"/>
                    <a:pt x="6644" y="3164"/>
                    <a:pt x="6634" y="3140"/>
                  </a:cubicBezTo>
                  <a:cubicBezTo>
                    <a:pt x="6625" y="3117"/>
                    <a:pt x="6619" y="3078"/>
                    <a:pt x="6619" y="3022"/>
                  </a:cubicBezTo>
                  <a:lnTo>
                    <a:pt x="6619" y="2222"/>
                  </a:lnTo>
                  <a:close/>
                  <a:moveTo>
                    <a:pt x="5408" y="1671"/>
                  </a:moveTo>
                  <a:cubicBezTo>
                    <a:pt x="5307" y="1670"/>
                    <a:pt x="5211" y="1688"/>
                    <a:pt x="5119" y="1723"/>
                  </a:cubicBezTo>
                  <a:cubicBezTo>
                    <a:pt x="5026" y="1758"/>
                    <a:pt x="4938" y="1814"/>
                    <a:pt x="4854" y="1889"/>
                  </a:cubicBezTo>
                  <a:cubicBezTo>
                    <a:pt x="4788" y="1950"/>
                    <a:pt x="4734" y="2019"/>
                    <a:pt x="4693" y="2096"/>
                  </a:cubicBezTo>
                  <a:cubicBezTo>
                    <a:pt x="4652" y="2173"/>
                    <a:pt x="4622" y="2254"/>
                    <a:pt x="4602" y="2339"/>
                  </a:cubicBezTo>
                  <a:cubicBezTo>
                    <a:pt x="4583" y="2424"/>
                    <a:pt x="4573" y="2509"/>
                    <a:pt x="4573" y="2592"/>
                  </a:cubicBezTo>
                  <a:cubicBezTo>
                    <a:pt x="4573" y="2655"/>
                    <a:pt x="4579" y="2714"/>
                    <a:pt x="4590" y="2770"/>
                  </a:cubicBezTo>
                  <a:cubicBezTo>
                    <a:pt x="4602" y="2826"/>
                    <a:pt x="4622" y="2880"/>
                    <a:pt x="4650" y="2935"/>
                  </a:cubicBezTo>
                  <a:cubicBezTo>
                    <a:pt x="4678" y="2989"/>
                    <a:pt x="4716" y="3046"/>
                    <a:pt x="4765" y="3104"/>
                  </a:cubicBezTo>
                  <a:cubicBezTo>
                    <a:pt x="4824" y="3178"/>
                    <a:pt x="4902" y="3234"/>
                    <a:pt x="4998" y="3272"/>
                  </a:cubicBezTo>
                  <a:cubicBezTo>
                    <a:pt x="5094" y="3311"/>
                    <a:pt x="5212" y="3330"/>
                    <a:pt x="5352" y="3330"/>
                  </a:cubicBezTo>
                  <a:cubicBezTo>
                    <a:pt x="5438" y="3329"/>
                    <a:pt x="5520" y="3319"/>
                    <a:pt x="5597" y="3300"/>
                  </a:cubicBezTo>
                  <a:cubicBezTo>
                    <a:pt x="5675" y="3281"/>
                    <a:pt x="5745" y="3257"/>
                    <a:pt x="5808" y="3225"/>
                  </a:cubicBezTo>
                  <a:cubicBezTo>
                    <a:pt x="5871" y="3196"/>
                    <a:pt x="5924" y="3163"/>
                    <a:pt x="5967" y="3128"/>
                  </a:cubicBezTo>
                  <a:cubicBezTo>
                    <a:pt x="6011" y="3094"/>
                    <a:pt x="6041" y="3061"/>
                    <a:pt x="6059" y="3030"/>
                  </a:cubicBezTo>
                  <a:cubicBezTo>
                    <a:pt x="6065" y="3021"/>
                    <a:pt x="6068" y="3012"/>
                    <a:pt x="6069" y="3004"/>
                  </a:cubicBezTo>
                  <a:cubicBezTo>
                    <a:pt x="6070" y="2996"/>
                    <a:pt x="6068" y="2989"/>
                    <a:pt x="6063" y="2982"/>
                  </a:cubicBezTo>
                  <a:lnTo>
                    <a:pt x="6011" y="2930"/>
                  </a:lnTo>
                  <a:cubicBezTo>
                    <a:pt x="6005" y="2923"/>
                    <a:pt x="5999" y="2920"/>
                    <a:pt x="5992" y="2922"/>
                  </a:cubicBezTo>
                  <a:cubicBezTo>
                    <a:pt x="5986" y="2924"/>
                    <a:pt x="5979" y="2927"/>
                    <a:pt x="5969" y="2934"/>
                  </a:cubicBezTo>
                  <a:cubicBezTo>
                    <a:pt x="5930" y="2962"/>
                    <a:pt x="5893" y="2985"/>
                    <a:pt x="5857" y="3002"/>
                  </a:cubicBezTo>
                  <a:cubicBezTo>
                    <a:pt x="5821" y="3019"/>
                    <a:pt x="5783" y="3033"/>
                    <a:pt x="5742" y="3041"/>
                  </a:cubicBezTo>
                  <a:cubicBezTo>
                    <a:pt x="5701" y="3048"/>
                    <a:pt x="5651" y="3052"/>
                    <a:pt x="5595" y="3052"/>
                  </a:cubicBezTo>
                  <a:cubicBezTo>
                    <a:pt x="5539" y="3053"/>
                    <a:pt x="5486" y="3047"/>
                    <a:pt x="5437" y="3033"/>
                  </a:cubicBezTo>
                  <a:cubicBezTo>
                    <a:pt x="5388" y="3021"/>
                    <a:pt x="5343" y="2999"/>
                    <a:pt x="5302" y="2967"/>
                  </a:cubicBezTo>
                  <a:cubicBezTo>
                    <a:pt x="5262" y="2935"/>
                    <a:pt x="5225" y="2892"/>
                    <a:pt x="5195" y="2837"/>
                  </a:cubicBezTo>
                  <a:cubicBezTo>
                    <a:pt x="5153" y="2761"/>
                    <a:pt x="5124" y="2691"/>
                    <a:pt x="5107" y="2624"/>
                  </a:cubicBezTo>
                  <a:cubicBezTo>
                    <a:pt x="5090" y="2557"/>
                    <a:pt x="5080" y="2490"/>
                    <a:pt x="5078" y="2424"/>
                  </a:cubicBezTo>
                  <a:cubicBezTo>
                    <a:pt x="5075" y="2356"/>
                    <a:pt x="5074" y="2285"/>
                    <a:pt x="5075" y="2208"/>
                  </a:cubicBezTo>
                  <a:cubicBezTo>
                    <a:pt x="5075" y="2149"/>
                    <a:pt x="5084" y="2097"/>
                    <a:pt x="5099" y="2050"/>
                  </a:cubicBezTo>
                  <a:cubicBezTo>
                    <a:pt x="5115" y="2003"/>
                    <a:pt x="5135" y="1964"/>
                    <a:pt x="5160" y="1931"/>
                  </a:cubicBezTo>
                  <a:cubicBezTo>
                    <a:pt x="5185" y="1898"/>
                    <a:pt x="5212" y="1873"/>
                    <a:pt x="5241" y="1856"/>
                  </a:cubicBezTo>
                  <a:cubicBezTo>
                    <a:pt x="5269" y="1839"/>
                    <a:pt x="5297" y="1829"/>
                    <a:pt x="5322" y="1829"/>
                  </a:cubicBezTo>
                  <a:cubicBezTo>
                    <a:pt x="5374" y="1829"/>
                    <a:pt x="5418" y="1841"/>
                    <a:pt x="5454" y="1868"/>
                  </a:cubicBezTo>
                  <a:cubicBezTo>
                    <a:pt x="5491" y="1895"/>
                    <a:pt x="5520" y="1942"/>
                    <a:pt x="5543" y="2007"/>
                  </a:cubicBezTo>
                  <a:cubicBezTo>
                    <a:pt x="5553" y="2039"/>
                    <a:pt x="5569" y="2070"/>
                    <a:pt x="5590" y="2100"/>
                  </a:cubicBezTo>
                  <a:cubicBezTo>
                    <a:pt x="5613" y="2129"/>
                    <a:pt x="5642" y="2154"/>
                    <a:pt x="5679" y="2174"/>
                  </a:cubicBezTo>
                  <a:cubicBezTo>
                    <a:pt x="5715" y="2193"/>
                    <a:pt x="5760" y="2203"/>
                    <a:pt x="5812" y="2204"/>
                  </a:cubicBezTo>
                  <a:cubicBezTo>
                    <a:pt x="5873" y="2203"/>
                    <a:pt x="5920" y="2187"/>
                    <a:pt x="5954" y="2156"/>
                  </a:cubicBezTo>
                  <a:cubicBezTo>
                    <a:pt x="5989" y="2124"/>
                    <a:pt x="6006" y="2083"/>
                    <a:pt x="6006" y="2030"/>
                  </a:cubicBezTo>
                  <a:cubicBezTo>
                    <a:pt x="6007" y="2000"/>
                    <a:pt x="5999" y="1965"/>
                    <a:pt x="5981" y="1925"/>
                  </a:cubicBezTo>
                  <a:cubicBezTo>
                    <a:pt x="5965" y="1886"/>
                    <a:pt x="5935" y="1846"/>
                    <a:pt x="5891" y="1807"/>
                  </a:cubicBezTo>
                  <a:cubicBezTo>
                    <a:pt x="5848" y="1768"/>
                    <a:pt x="5787" y="1736"/>
                    <a:pt x="5708" y="1711"/>
                  </a:cubicBezTo>
                  <a:cubicBezTo>
                    <a:pt x="5630" y="1684"/>
                    <a:pt x="5529" y="1671"/>
                    <a:pt x="5408" y="1671"/>
                  </a:cubicBezTo>
                  <a:moveTo>
                    <a:pt x="3874" y="2292"/>
                  </a:moveTo>
                  <a:cubicBezTo>
                    <a:pt x="3849" y="2309"/>
                    <a:pt x="3822" y="2325"/>
                    <a:pt x="3793" y="2339"/>
                  </a:cubicBezTo>
                  <a:cubicBezTo>
                    <a:pt x="3765" y="2354"/>
                    <a:pt x="3731" y="2371"/>
                    <a:pt x="3693" y="2388"/>
                  </a:cubicBezTo>
                  <a:cubicBezTo>
                    <a:pt x="3654" y="2406"/>
                    <a:pt x="3608" y="2427"/>
                    <a:pt x="3553" y="2451"/>
                  </a:cubicBezTo>
                  <a:cubicBezTo>
                    <a:pt x="3499" y="2474"/>
                    <a:pt x="3432" y="2504"/>
                    <a:pt x="3355" y="2537"/>
                  </a:cubicBezTo>
                  <a:cubicBezTo>
                    <a:pt x="3268" y="2578"/>
                    <a:pt x="3200" y="2622"/>
                    <a:pt x="3149" y="2671"/>
                  </a:cubicBezTo>
                  <a:cubicBezTo>
                    <a:pt x="3097" y="2720"/>
                    <a:pt x="3061" y="2772"/>
                    <a:pt x="3040" y="2826"/>
                  </a:cubicBezTo>
                  <a:cubicBezTo>
                    <a:pt x="3019" y="2880"/>
                    <a:pt x="3008" y="2934"/>
                    <a:pt x="3009" y="2989"/>
                  </a:cubicBezTo>
                  <a:cubicBezTo>
                    <a:pt x="3009" y="3056"/>
                    <a:pt x="3022" y="3116"/>
                    <a:pt x="3046" y="3166"/>
                  </a:cubicBezTo>
                  <a:cubicBezTo>
                    <a:pt x="3070" y="3218"/>
                    <a:pt x="3102" y="3257"/>
                    <a:pt x="3143" y="3286"/>
                  </a:cubicBezTo>
                  <a:cubicBezTo>
                    <a:pt x="3183" y="3314"/>
                    <a:pt x="3227" y="3329"/>
                    <a:pt x="3274" y="3330"/>
                  </a:cubicBezTo>
                  <a:cubicBezTo>
                    <a:pt x="3333" y="3330"/>
                    <a:pt x="3385" y="3328"/>
                    <a:pt x="3432" y="3323"/>
                  </a:cubicBezTo>
                  <a:cubicBezTo>
                    <a:pt x="3480" y="3318"/>
                    <a:pt x="3524" y="3309"/>
                    <a:pt x="3564" y="3297"/>
                  </a:cubicBezTo>
                  <a:cubicBezTo>
                    <a:pt x="3617" y="3278"/>
                    <a:pt x="3664" y="3260"/>
                    <a:pt x="3703" y="3241"/>
                  </a:cubicBezTo>
                  <a:cubicBezTo>
                    <a:pt x="3743" y="3222"/>
                    <a:pt x="3779" y="3201"/>
                    <a:pt x="3812" y="3179"/>
                  </a:cubicBezTo>
                  <a:cubicBezTo>
                    <a:pt x="3844" y="3157"/>
                    <a:pt x="3878" y="3132"/>
                    <a:pt x="3910" y="3104"/>
                  </a:cubicBezTo>
                  <a:lnTo>
                    <a:pt x="3930" y="3104"/>
                  </a:lnTo>
                  <a:cubicBezTo>
                    <a:pt x="3957" y="3161"/>
                    <a:pt x="3989" y="3207"/>
                    <a:pt x="4029" y="3240"/>
                  </a:cubicBezTo>
                  <a:cubicBezTo>
                    <a:pt x="4068" y="3273"/>
                    <a:pt x="4112" y="3297"/>
                    <a:pt x="4161" y="3310"/>
                  </a:cubicBezTo>
                  <a:cubicBezTo>
                    <a:pt x="4209" y="3324"/>
                    <a:pt x="4260" y="3331"/>
                    <a:pt x="4313" y="3330"/>
                  </a:cubicBezTo>
                  <a:cubicBezTo>
                    <a:pt x="4375" y="3329"/>
                    <a:pt x="4430" y="3319"/>
                    <a:pt x="4477" y="3302"/>
                  </a:cubicBezTo>
                  <a:cubicBezTo>
                    <a:pt x="4523" y="3283"/>
                    <a:pt x="4563" y="3260"/>
                    <a:pt x="4596" y="3233"/>
                  </a:cubicBezTo>
                  <a:cubicBezTo>
                    <a:pt x="4629" y="3206"/>
                    <a:pt x="4656" y="3178"/>
                    <a:pt x="4676" y="3150"/>
                  </a:cubicBezTo>
                  <a:cubicBezTo>
                    <a:pt x="4696" y="3122"/>
                    <a:pt x="4711" y="3098"/>
                    <a:pt x="4719" y="3078"/>
                  </a:cubicBezTo>
                  <a:cubicBezTo>
                    <a:pt x="4727" y="3062"/>
                    <a:pt x="4729" y="3050"/>
                    <a:pt x="4725" y="3042"/>
                  </a:cubicBezTo>
                  <a:cubicBezTo>
                    <a:pt x="4722" y="3035"/>
                    <a:pt x="4716" y="3029"/>
                    <a:pt x="4707" y="3026"/>
                  </a:cubicBezTo>
                  <a:lnTo>
                    <a:pt x="4651" y="2996"/>
                  </a:lnTo>
                  <a:cubicBezTo>
                    <a:pt x="4645" y="2993"/>
                    <a:pt x="4639" y="2992"/>
                    <a:pt x="4632" y="2995"/>
                  </a:cubicBezTo>
                  <a:cubicBezTo>
                    <a:pt x="4626" y="2997"/>
                    <a:pt x="4619" y="3004"/>
                    <a:pt x="4611" y="3015"/>
                  </a:cubicBezTo>
                  <a:cubicBezTo>
                    <a:pt x="4605" y="3024"/>
                    <a:pt x="4597" y="3033"/>
                    <a:pt x="4586" y="3044"/>
                  </a:cubicBezTo>
                  <a:cubicBezTo>
                    <a:pt x="4575" y="3054"/>
                    <a:pt x="4561" y="3063"/>
                    <a:pt x="4546" y="3070"/>
                  </a:cubicBezTo>
                  <a:cubicBezTo>
                    <a:pt x="4530" y="3078"/>
                    <a:pt x="4513" y="3081"/>
                    <a:pt x="4494" y="3082"/>
                  </a:cubicBezTo>
                  <a:cubicBezTo>
                    <a:pt x="4469" y="3082"/>
                    <a:pt x="4450" y="3075"/>
                    <a:pt x="4437" y="3060"/>
                  </a:cubicBezTo>
                  <a:cubicBezTo>
                    <a:pt x="4424" y="3044"/>
                    <a:pt x="4415" y="3018"/>
                    <a:pt x="4410" y="2981"/>
                  </a:cubicBezTo>
                  <a:cubicBezTo>
                    <a:pt x="4405" y="2944"/>
                    <a:pt x="4402" y="2893"/>
                    <a:pt x="4401" y="2830"/>
                  </a:cubicBezTo>
                  <a:lnTo>
                    <a:pt x="4393" y="2092"/>
                  </a:lnTo>
                  <a:cubicBezTo>
                    <a:pt x="4394" y="2026"/>
                    <a:pt x="4386" y="1966"/>
                    <a:pt x="4371" y="1913"/>
                  </a:cubicBezTo>
                  <a:cubicBezTo>
                    <a:pt x="4354" y="1860"/>
                    <a:pt x="4324" y="1815"/>
                    <a:pt x="4280" y="1778"/>
                  </a:cubicBezTo>
                  <a:cubicBezTo>
                    <a:pt x="4260" y="1760"/>
                    <a:pt x="4239" y="1745"/>
                    <a:pt x="4217" y="1731"/>
                  </a:cubicBezTo>
                  <a:cubicBezTo>
                    <a:pt x="4196" y="1718"/>
                    <a:pt x="4170" y="1707"/>
                    <a:pt x="4140" y="1698"/>
                  </a:cubicBezTo>
                  <a:cubicBezTo>
                    <a:pt x="4111" y="1689"/>
                    <a:pt x="4075" y="1682"/>
                    <a:pt x="4031" y="1677"/>
                  </a:cubicBezTo>
                  <a:cubicBezTo>
                    <a:pt x="3987" y="1673"/>
                    <a:pt x="3934" y="1670"/>
                    <a:pt x="3870" y="1670"/>
                  </a:cubicBezTo>
                  <a:cubicBezTo>
                    <a:pt x="3761" y="1671"/>
                    <a:pt x="3659" y="1684"/>
                    <a:pt x="3562" y="1710"/>
                  </a:cubicBezTo>
                  <a:cubicBezTo>
                    <a:pt x="3466" y="1735"/>
                    <a:pt x="3379" y="1769"/>
                    <a:pt x="3300" y="1810"/>
                  </a:cubicBezTo>
                  <a:cubicBezTo>
                    <a:pt x="3221" y="1852"/>
                    <a:pt x="3154" y="1897"/>
                    <a:pt x="3097" y="1945"/>
                  </a:cubicBezTo>
                  <a:cubicBezTo>
                    <a:pt x="3069" y="1967"/>
                    <a:pt x="3047" y="1993"/>
                    <a:pt x="3031" y="2023"/>
                  </a:cubicBezTo>
                  <a:cubicBezTo>
                    <a:pt x="3014" y="2053"/>
                    <a:pt x="3001" y="2083"/>
                    <a:pt x="2995" y="2115"/>
                  </a:cubicBezTo>
                  <a:cubicBezTo>
                    <a:pt x="2988" y="2147"/>
                    <a:pt x="2984" y="2176"/>
                    <a:pt x="2984" y="2203"/>
                  </a:cubicBezTo>
                  <a:cubicBezTo>
                    <a:pt x="2985" y="2231"/>
                    <a:pt x="2993" y="2255"/>
                    <a:pt x="3009" y="2275"/>
                  </a:cubicBezTo>
                  <a:cubicBezTo>
                    <a:pt x="3025" y="2294"/>
                    <a:pt x="3046" y="2310"/>
                    <a:pt x="3072" y="2321"/>
                  </a:cubicBezTo>
                  <a:cubicBezTo>
                    <a:pt x="3097" y="2331"/>
                    <a:pt x="3126" y="2337"/>
                    <a:pt x="3157" y="2337"/>
                  </a:cubicBezTo>
                  <a:cubicBezTo>
                    <a:pt x="3238" y="2336"/>
                    <a:pt x="3287" y="2299"/>
                    <a:pt x="3349" y="2279"/>
                  </a:cubicBezTo>
                  <a:cubicBezTo>
                    <a:pt x="3600" y="2196"/>
                    <a:pt x="3485" y="1918"/>
                    <a:pt x="3738" y="1858"/>
                  </a:cubicBezTo>
                  <a:cubicBezTo>
                    <a:pt x="3767" y="1851"/>
                    <a:pt x="3793" y="1876"/>
                    <a:pt x="3814" y="1893"/>
                  </a:cubicBezTo>
                  <a:cubicBezTo>
                    <a:pt x="3831" y="1908"/>
                    <a:pt x="3844" y="1927"/>
                    <a:pt x="3853" y="1949"/>
                  </a:cubicBezTo>
                  <a:cubicBezTo>
                    <a:pt x="3861" y="1971"/>
                    <a:pt x="3867" y="1995"/>
                    <a:pt x="3870" y="2021"/>
                  </a:cubicBezTo>
                  <a:cubicBezTo>
                    <a:pt x="3873" y="2046"/>
                    <a:pt x="3874" y="2071"/>
                    <a:pt x="3874" y="2096"/>
                  </a:cubicBezTo>
                  <a:lnTo>
                    <a:pt x="3874" y="2292"/>
                  </a:lnTo>
                  <a:close/>
                  <a:moveTo>
                    <a:pt x="3878" y="2967"/>
                  </a:moveTo>
                  <a:cubicBezTo>
                    <a:pt x="3878" y="2979"/>
                    <a:pt x="3869" y="2995"/>
                    <a:pt x="3854" y="3014"/>
                  </a:cubicBezTo>
                  <a:cubicBezTo>
                    <a:pt x="3837" y="3034"/>
                    <a:pt x="3814" y="3053"/>
                    <a:pt x="3786" y="3070"/>
                  </a:cubicBezTo>
                  <a:cubicBezTo>
                    <a:pt x="3758" y="3087"/>
                    <a:pt x="3726" y="3097"/>
                    <a:pt x="3689" y="3100"/>
                  </a:cubicBezTo>
                  <a:cubicBezTo>
                    <a:pt x="3659" y="3099"/>
                    <a:pt x="3630" y="3090"/>
                    <a:pt x="3605" y="3073"/>
                  </a:cubicBezTo>
                  <a:cubicBezTo>
                    <a:pt x="3578" y="3055"/>
                    <a:pt x="3558" y="3030"/>
                    <a:pt x="3541" y="2994"/>
                  </a:cubicBezTo>
                  <a:cubicBezTo>
                    <a:pt x="3524" y="2958"/>
                    <a:pt x="3516" y="2913"/>
                    <a:pt x="3516" y="2856"/>
                  </a:cubicBezTo>
                  <a:cubicBezTo>
                    <a:pt x="3516" y="2793"/>
                    <a:pt x="3526" y="2740"/>
                    <a:pt x="3545" y="2698"/>
                  </a:cubicBezTo>
                  <a:cubicBezTo>
                    <a:pt x="3563" y="2656"/>
                    <a:pt x="3590" y="2620"/>
                    <a:pt x="3623" y="2592"/>
                  </a:cubicBezTo>
                  <a:cubicBezTo>
                    <a:pt x="3656" y="2563"/>
                    <a:pt x="3695" y="2536"/>
                    <a:pt x="3738" y="2514"/>
                  </a:cubicBezTo>
                  <a:cubicBezTo>
                    <a:pt x="3782" y="2490"/>
                    <a:pt x="3829" y="2466"/>
                    <a:pt x="3878" y="2441"/>
                  </a:cubicBezTo>
                  <a:lnTo>
                    <a:pt x="3878" y="2967"/>
                  </a:lnTo>
                  <a:close/>
                  <a:moveTo>
                    <a:pt x="472" y="2073"/>
                  </a:moveTo>
                  <a:cubicBezTo>
                    <a:pt x="472" y="2066"/>
                    <a:pt x="472" y="2046"/>
                    <a:pt x="472" y="2011"/>
                  </a:cubicBezTo>
                  <a:cubicBezTo>
                    <a:pt x="472" y="1976"/>
                    <a:pt x="472" y="1932"/>
                    <a:pt x="473" y="1878"/>
                  </a:cubicBezTo>
                  <a:cubicBezTo>
                    <a:pt x="474" y="1824"/>
                    <a:pt x="475" y="1765"/>
                    <a:pt x="475" y="1703"/>
                  </a:cubicBezTo>
                  <a:cubicBezTo>
                    <a:pt x="476" y="1639"/>
                    <a:pt x="477" y="1576"/>
                    <a:pt x="478" y="1513"/>
                  </a:cubicBezTo>
                  <a:cubicBezTo>
                    <a:pt x="479" y="1450"/>
                    <a:pt x="480" y="1391"/>
                    <a:pt x="481" y="1336"/>
                  </a:cubicBezTo>
                  <a:cubicBezTo>
                    <a:pt x="482" y="1282"/>
                    <a:pt x="484" y="1238"/>
                    <a:pt x="485" y="1202"/>
                  </a:cubicBezTo>
                  <a:cubicBezTo>
                    <a:pt x="487" y="1166"/>
                    <a:pt x="489" y="1145"/>
                    <a:pt x="490" y="1137"/>
                  </a:cubicBezTo>
                  <a:cubicBezTo>
                    <a:pt x="494" y="1144"/>
                    <a:pt x="502" y="1163"/>
                    <a:pt x="515" y="1195"/>
                  </a:cubicBezTo>
                  <a:cubicBezTo>
                    <a:pt x="528" y="1226"/>
                    <a:pt x="544" y="1267"/>
                    <a:pt x="563" y="1315"/>
                  </a:cubicBezTo>
                  <a:cubicBezTo>
                    <a:pt x="583" y="1364"/>
                    <a:pt x="604" y="1419"/>
                    <a:pt x="626" y="1478"/>
                  </a:cubicBezTo>
                  <a:cubicBezTo>
                    <a:pt x="649" y="1537"/>
                    <a:pt x="672" y="1597"/>
                    <a:pt x="695" y="1659"/>
                  </a:cubicBezTo>
                  <a:cubicBezTo>
                    <a:pt x="718" y="1721"/>
                    <a:pt x="741" y="1779"/>
                    <a:pt x="762" y="1835"/>
                  </a:cubicBezTo>
                  <a:cubicBezTo>
                    <a:pt x="783" y="1891"/>
                    <a:pt x="802" y="1941"/>
                    <a:pt x="817" y="1984"/>
                  </a:cubicBezTo>
                  <a:cubicBezTo>
                    <a:pt x="834" y="2027"/>
                    <a:pt x="846" y="2060"/>
                    <a:pt x="854" y="2083"/>
                  </a:cubicBezTo>
                  <a:cubicBezTo>
                    <a:pt x="857" y="2091"/>
                    <a:pt x="865" y="2112"/>
                    <a:pt x="879" y="2148"/>
                  </a:cubicBezTo>
                  <a:cubicBezTo>
                    <a:pt x="892" y="2182"/>
                    <a:pt x="910" y="2226"/>
                    <a:pt x="930" y="2281"/>
                  </a:cubicBezTo>
                  <a:cubicBezTo>
                    <a:pt x="951" y="2334"/>
                    <a:pt x="975" y="2393"/>
                    <a:pt x="999" y="2458"/>
                  </a:cubicBezTo>
                  <a:cubicBezTo>
                    <a:pt x="1025" y="2523"/>
                    <a:pt x="1051" y="2590"/>
                    <a:pt x="1078" y="2659"/>
                  </a:cubicBezTo>
                  <a:cubicBezTo>
                    <a:pt x="1104" y="2726"/>
                    <a:pt x="1130" y="2792"/>
                    <a:pt x="1155" y="2856"/>
                  </a:cubicBezTo>
                  <a:cubicBezTo>
                    <a:pt x="1179" y="2920"/>
                    <a:pt x="1202" y="2977"/>
                    <a:pt x="1222" y="3028"/>
                  </a:cubicBezTo>
                  <a:cubicBezTo>
                    <a:pt x="1243" y="3080"/>
                    <a:pt x="1259" y="3122"/>
                    <a:pt x="1271" y="3153"/>
                  </a:cubicBezTo>
                  <a:cubicBezTo>
                    <a:pt x="1283" y="3184"/>
                    <a:pt x="1290" y="3203"/>
                    <a:pt x="1292" y="3206"/>
                  </a:cubicBezTo>
                  <a:cubicBezTo>
                    <a:pt x="1300" y="3224"/>
                    <a:pt x="1308" y="3239"/>
                    <a:pt x="1317" y="3250"/>
                  </a:cubicBezTo>
                  <a:cubicBezTo>
                    <a:pt x="1327" y="3260"/>
                    <a:pt x="1337" y="3266"/>
                    <a:pt x="1347" y="3266"/>
                  </a:cubicBezTo>
                  <a:cubicBezTo>
                    <a:pt x="1359" y="3265"/>
                    <a:pt x="1371" y="3261"/>
                    <a:pt x="1380" y="3252"/>
                  </a:cubicBezTo>
                  <a:cubicBezTo>
                    <a:pt x="1389" y="3243"/>
                    <a:pt x="1396" y="3233"/>
                    <a:pt x="1403" y="3220"/>
                  </a:cubicBezTo>
                  <a:cubicBezTo>
                    <a:pt x="1410" y="3209"/>
                    <a:pt x="1416" y="3198"/>
                    <a:pt x="1421" y="3189"/>
                  </a:cubicBezTo>
                  <a:cubicBezTo>
                    <a:pt x="1424" y="3184"/>
                    <a:pt x="1430" y="3166"/>
                    <a:pt x="1442" y="3136"/>
                  </a:cubicBezTo>
                  <a:cubicBezTo>
                    <a:pt x="1454" y="3106"/>
                    <a:pt x="1469" y="3067"/>
                    <a:pt x="1487" y="3018"/>
                  </a:cubicBezTo>
                  <a:cubicBezTo>
                    <a:pt x="1505" y="2971"/>
                    <a:pt x="1525" y="2917"/>
                    <a:pt x="1547" y="2859"/>
                  </a:cubicBezTo>
                  <a:cubicBezTo>
                    <a:pt x="1568" y="2802"/>
                    <a:pt x="1591" y="2742"/>
                    <a:pt x="1614" y="2681"/>
                  </a:cubicBezTo>
                  <a:cubicBezTo>
                    <a:pt x="1637" y="2620"/>
                    <a:pt x="1659" y="2562"/>
                    <a:pt x="1679" y="2507"/>
                  </a:cubicBezTo>
                  <a:cubicBezTo>
                    <a:pt x="1701" y="2451"/>
                    <a:pt x="1720" y="2402"/>
                    <a:pt x="1737" y="2359"/>
                  </a:cubicBezTo>
                  <a:cubicBezTo>
                    <a:pt x="1753" y="2316"/>
                    <a:pt x="1767" y="2284"/>
                    <a:pt x="1776" y="2260"/>
                  </a:cubicBezTo>
                  <a:cubicBezTo>
                    <a:pt x="1784" y="2240"/>
                    <a:pt x="1797" y="2206"/>
                    <a:pt x="1816" y="2159"/>
                  </a:cubicBezTo>
                  <a:cubicBezTo>
                    <a:pt x="1834" y="2112"/>
                    <a:pt x="1856" y="2055"/>
                    <a:pt x="1880" y="1991"/>
                  </a:cubicBezTo>
                  <a:cubicBezTo>
                    <a:pt x="1906" y="1927"/>
                    <a:pt x="1931" y="1858"/>
                    <a:pt x="1959" y="1785"/>
                  </a:cubicBezTo>
                  <a:cubicBezTo>
                    <a:pt x="1987" y="1713"/>
                    <a:pt x="2014" y="1641"/>
                    <a:pt x="2042" y="1570"/>
                  </a:cubicBezTo>
                  <a:cubicBezTo>
                    <a:pt x="2070" y="1499"/>
                    <a:pt x="2095" y="1435"/>
                    <a:pt x="2118" y="1375"/>
                  </a:cubicBezTo>
                  <a:cubicBezTo>
                    <a:pt x="2142" y="1314"/>
                    <a:pt x="2161" y="1265"/>
                    <a:pt x="2176" y="1226"/>
                  </a:cubicBezTo>
                  <a:cubicBezTo>
                    <a:pt x="2192" y="1187"/>
                    <a:pt x="2203" y="1164"/>
                    <a:pt x="2207" y="1154"/>
                  </a:cubicBezTo>
                  <a:lnTo>
                    <a:pt x="2226" y="1154"/>
                  </a:lnTo>
                  <a:lnTo>
                    <a:pt x="2226" y="2176"/>
                  </a:lnTo>
                  <a:cubicBezTo>
                    <a:pt x="2226" y="2216"/>
                    <a:pt x="2226" y="2265"/>
                    <a:pt x="2226" y="2321"/>
                  </a:cubicBezTo>
                  <a:cubicBezTo>
                    <a:pt x="2225" y="2377"/>
                    <a:pt x="2224" y="2437"/>
                    <a:pt x="2223" y="2501"/>
                  </a:cubicBezTo>
                  <a:cubicBezTo>
                    <a:pt x="2223" y="2565"/>
                    <a:pt x="2222" y="2629"/>
                    <a:pt x="2221" y="2692"/>
                  </a:cubicBezTo>
                  <a:cubicBezTo>
                    <a:pt x="2220" y="2755"/>
                    <a:pt x="2219" y="2813"/>
                    <a:pt x="2218" y="2867"/>
                  </a:cubicBezTo>
                  <a:cubicBezTo>
                    <a:pt x="2217" y="2920"/>
                    <a:pt x="2216" y="2964"/>
                    <a:pt x="2216" y="2999"/>
                  </a:cubicBezTo>
                  <a:cubicBezTo>
                    <a:pt x="2215" y="3033"/>
                    <a:pt x="2214" y="3054"/>
                    <a:pt x="2213" y="3062"/>
                  </a:cubicBezTo>
                  <a:cubicBezTo>
                    <a:pt x="2211" y="3092"/>
                    <a:pt x="2207" y="3117"/>
                    <a:pt x="2200" y="3133"/>
                  </a:cubicBezTo>
                  <a:cubicBezTo>
                    <a:pt x="2193" y="3149"/>
                    <a:pt x="2184" y="3161"/>
                    <a:pt x="2171" y="3166"/>
                  </a:cubicBezTo>
                  <a:cubicBezTo>
                    <a:pt x="2159" y="3173"/>
                    <a:pt x="2144" y="3176"/>
                    <a:pt x="2127" y="3176"/>
                  </a:cubicBezTo>
                  <a:lnTo>
                    <a:pt x="1955" y="3176"/>
                  </a:lnTo>
                  <a:cubicBezTo>
                    <a:pt x="1944" y="3176"/>
                    <a:pt x="1938" y="3177"/>
                    <a:pt x="1934" y="3181"/>
                  </a:cubicBezTo>
                  <a:cubicBezTo>
                    <a:pt x="1931" y="3184"/>
                    <a:pt x="1930" y="3191"/>
                    <a:pt x="1930" y="3199"/>
                  </a:cubicBezTo>
                  <a:lnTo>
                    <a:pt x="1930" y="3283"/>
                  </a:lnTo>
                  <a:cubicBezTo>
                    <a:pt x="1930" y="3293"/>
                    <a:pt x="1931" y="3300"/>
                    <a:pt x="1934" y="3305"/>
                  </a:cubicBezTo>
                  <a:cubicBezTo>
                    <a:pt x="1938" y="3310"/>
                    <a:pt x="1944" y="3313"/>
                    <a:pt x="1955" y="3313"/>
                  </a:cubicBezTo>
                  <a:cubicBezTo>
                    <a:pt x="1967" y="3313"/>
                    <a:pt x="1991" y="3312"/>
                    <a:pt x="2026" y="3310"/>
                  </a:cubicBezTo>
                  <a:cubicBezTo>
                    <a:pt x="2061" y="3309"/>
                    <a:pt x="2110" y="3307"/>
                    <a:pt x="2176" y="3306"/>
                  </a:cubicBezTo>
                  <a:cubicBezTo>
                    <a:pt x="2240" y="3304"/>
                    <a:pt x="2326" y="3303"/>
                    <a:pt x="2429" y="3303"/>
                  </a:cubicBezTo>
                  <a:cubicBezTo>
                    <a:pt x="2520" y="3303"/>
                    <a:pt x="2593" y="3304"/>
                    <a:pt x="2649" y="3304"/>
                  </a:cubicBezTo>
                  <a:cubicBezTo>
                    <a:pt x="2705" y="3306"/>
                    <a:pt x="2749" y="3307"/>
                    <a:pt x="2780" y="3308"/>
                  </a:cubicBezTo>
                  <a:cubicBezTo>
                    <a:pt x="2812" y="3309"/>
                    <a:pt x="2834" y="3310"/>
                    <a:pt x="2850" y="3312"/>
                  </a:cubicBezTo>
                  <a:cubicBezTo>
                    <a:pt x="2866" y="3312"/>
                    <a:pt x="2877" y="3313"/>
                    <a:pt x="2886" y="3313"/>
                  </a:cubicBezTo>
                  <a:cubicBezTo>
                    <a:pt x="2898" y="3313"/>
                    <a:pt x="2905" y="3310"/>
                    <a:pt x="2909" y="3305"/>
                  </a:cubicBezTo>
                  <a:cubicBezTo>
                    <a:pt x="2913" y="3300"/>
                    <a:pt x="2914" y="3293"/>
                    <a:pt x="2913" y="3283"/>
                  </a:cubicBezTo>
                  <a:lnTo>
                    <a:pt x="2913" y="3199"/>
                  </a:lnTo>
                  <a:cubicBezTo>
                    <a:pt x="2914" y="3192"/>
                    <a:pt x="2913" y="3187"/>
                    <a:pt x="2910" y="3182"/>
                  </a:cubicBezTo>
                  <a:cubicBezTo>
                    <a:pt x="2907" y="3178"/>
                    <a:pt x="2901" y="3176"/>
                    <a:pt x="2892" y="3176"/>
                  </a:cubicBezTo>
                  <a:lnTo>
                    <a:pt x="2744" y="3176"/>
                  </a:lnTo>
                  <a:cubicBezTo>
                    <a:pt x="2722" y="3176"/>
                    <a:pt x="2705" y="3161"/>
                    <a:pt x="2692" y="3133"/>
                  </a:cubicBezTo>
                  <a:cubicBezTo>
                    <a:pt x="2679" y="3104"/>
                    <a:pt x="2674" y="3058"/>
                    <a:pt x="2673" y="2994"/>
                  </a:cubicBezTo>
                  <a:cubicBezTo>
                    <a:pt x="2673" y="2985"/>
                    <a:pt x="2673" y="2964"/>
                    <a:pt x="2672" y="2932"/>
                  </a:cubicBezTo>
                  <a:cubicBezTo>
                    <a:pt x="2671" y="2898"/>
                    <a:pt x="2671" y="2858"/>
                    <a:pt x="2671" y="2809"/>
                  </a:cubicBezTo>
                  <a:cubicBezTo>
                    <a:pt x="2670" y="2760"/>
                    <a:pt x="2670" y="2708"/>
                    <a:pt x="2669" y="2651"/>
                  </a:cubicBezTo>
                  <a:cubicBezTo>
                    <a:pt x="2669" y="2595"/>
                    <a:pt x="2668" y="2538"/>
                    <a:pt x="2667" y="2482"/>
                  </a:cubicBezTo>
                  <a:cubicBezTo>
                    <a:pt x="2667" y="2425"/>
                    <a:pt x="2667" y="2372"/>
                    <a:pt x="2666" y="2323"/>
                  </a:cubicBezTo>
                  <a:cubicBezTo>
                    <a:pt x="2665" y="2273"/>
                    <a:pt x="2664" y="2233"/>
                    <a:pt x="2664" y="2198"/>
                  </a:cubicBezTo>
                  <a:cubicBezTo>
                    <a:pt x="2664" y="2165"/>
                    <a:pt x="2664" y="2143"/>
                    <a:pt x="2664" y="2133"/>
                  </a:cubicBezTo>
                  <a:cubicBezTo>
                    <a:pt x="2663" y="2122"/>
                    <a:pt x="2662" y="2098"/>
                    <a:pt x="2662" y="2061"/>
                  </a:cubicBezTo>
                  <a:cubicBezTo>
                    <a:pt x="2662" y="2024"/>
                    <a:pt x="2662" y="1979"/>
                    <a:pt x="2661" y="1924"/>
                  </a:cubicBezTo>
                  <a:cubicBezTo>
                    <a:pt x="2661" y="1869"/>
                    <a:pt x="2661" y="1810"/>
                    <a:pt x="2660" y="1747"/>
                  </a:cubicBezTo>
                  <a:cubicBezTo>
                    <a:pt x="2659" y="1684"/>
                    <a:pt x="2659" y="1622"/>
                    <a:pt x="2659" y="1559"/>
                  </a:cubicBezTo>
                  <a:cubicBezTo>
                    <a:pt x="2659" y="1496"/>
                    <a:pt x="2659" y="1438"/>
                    <a:pt x="2658" y="1385"/>
                  </a:cubicBezTo>
                  <a:cubicBezTo>
                    <a:pt x="2658" y="1331"/>
                    <a:pt x="2658" y="1287"/>
                    <a:pt x="2657" y="1252"/>
                  </a:cubicBezTo>
                  <a:cubicBezTo>
                    <a:pt x="2657" y="1218"/>
                    <a:pt x="2657" y="1196"/>
                    <a:pt x="2657" y="1188"/>
                  </a:cubicBezTo>
                  <a:cubicBezTo>
                    <a:pt x="2657" y="1164"/>
                    <a:pt x="2659" y="1142"/>
                    <a:pt x="2662" y="1122"/>
                  </a:cubicBezTo>
                  <a:cubicBezTo>
                    <a:pt x="2667" y="1103"/>
                    <a:pt x="2674" y="1088"/>
                    <a:pt x="2685" y="1075"/>
                  </a:cubicBezTo>
                  <a:cubicBezTo>
                    <a:pt x="2697" y="1063"/>
                    <a:pt x="2714" y="1057"/>
                    <a:pt x="2738" y="1057"/>
                  </a:cubicBezTo>
                  <a:lnTo>
                    <a:pt x="2873" y="1057"/>
                  </a:lnTo>
                  <a:cubicBezTo>
                    <a:pt x="2883" y="1057"/>
                    <a:pt x="2891" y="1054"/>
                    <a:pt x="2894" y="1049"/>
                  </a:cubicBezTo>
                  <a:cubicBezTo>
                    <a:pt x="2897" y="1044"/>
                    <a:pt x="2898" y="1037"/>
                    <a:pt x="2898" y="1027"/>
                  </a:cubicBezTo>
                  <a:lnTo>
                    <a:pt x="2898" y="950"/>
                  </a:lnTo>
                  <a:cubicBezTo>
                    <a:pt x="2898" y="940"/>
                    <a:pt x="2897" y="932"/>
                    <a:pt x="2894" y="927"/>
                  </a:cubicBezTo>
                  <a:cubicBezTo>
                    <a:pt x="2892" y="922"/>
                    <a:pt x="2887" y="920"/>
                    <a:pt x="2879" y="920"/>
                  </a:cubicBezTo>
                  <a:cubicBezTo>
                    <a:pt x="2872" y="920"/>
                    <a:pt x="2857" y="920"/>
                    <a:pt x="2836" y="921"/>
                  </a:cubicBezTo>
                  <a:cubicBezTo>
                    <a:pt x="2814" y="923"/>
                    <a:pt x="2782" y="924"/>
                    <a:pt x="2737" y="925"/>
                  </a:cubicBezTo>
                  <a:cubicBezTo>
                    <a:pt x="2693" y="926"/>
                    <a:pt x="2632" y="927"/>
                    <a:pt x="2555" y="928"/>
                  </a:cubicBezTo>
                  <a:cubicBezTo>
                    <a:pt x="2477" y="929"/>
                    <a:pt x="2379" y="930"/>
                    <a:pt x="2260" y="930"/>
                  </a:cubicBezTo>
                  <a:cubicBezTo>
                    <a:pt x="2214" y="929"/>
                    <a:pt x="2180" y="932"/>
                    <a:pt x="2157" y="936"/>
                  </a:cubicBezTo>
                  <a:cubicBezTo>
                    <a:pt x="2135" y="941"/>
                    <a:pt x="2122" y="952"/>
                    <a:pt x="2118" y="970"/>
                  </a:cubicBezTo>
                  <a:cubicBezTo>
                    <a:pt x="2115" y="980"/>
                    <a:pt x="2108" y="1004"/>
                    <a:pt x="2095" y="1039"/>
                  </a:cubicBezTo>
                  <a:cubicBezTo>
                    <a:pt x="2083" y="1075"/>
                    <a:pt x="2066" y="1120"/>
                    <a:pt x="2047" y="1172"/>
                  </a:cubicBezTo>
                  <a:cubicBezTo>
                    <a:pt x="2028" y="1225"/>
                    <a:pt x="2006" y="1282"/>
                    <a:pt x="1983" y="1343"/>
                  </a:cubicBezTo>
                  <a:cubicBezTo>
                    <a:pt x="1960" y="1403"/>
                    <a:pt x="1938" y="1464"/>
                    <a:pt x="1915" y="1524"/>
                  </a:cubicBezTo>
                  <a:cubicBezTo>
                    <a:pt x="1892" y="1584"/>
                    <a:pt x="1871" y="1639"/>
                    <a:pt x="1851" y="1690"/>
                  </a:cubicBezTo>
                  <a:cubicBezTo>
                    <a:pt x="1832" y="1740"/>
                    <a:pt x="1816" y="1782"/>
                    <a:pt x="1804" y="1814"/>
                  </a:cubicBezTo>
                  <a:cubicBezTo>
                    <a:pt x="1791" y="1847"/>
                    <a:pt x="1784" y="1866"/>
                    <a:pt x="1782" y="1872"/>
                  </a:cubicBezTo>
                  <a:cubicBezTo>
                    <a:pt x="1778" y="1881"/>
                    <a:pt x="1770" y="1903"/>
                    <a:pt x="1757" y="1938"/>
                  </a:cubicBezTo>
                  <a:cubicBezTo>
                    <a:pt x="1743" y="1974"/>
                    <a:pt x="1726" y="2017"/>
                    <a:pt x="1707" y="2069"/>
                  </a:cubicBezTo>
                  <a:cubicBezTo>
                    <a:pt x="1687" y="2120"/>
                    <a:pt x="1667" y="2175"/>
                    <a:pt x="1644" y="2233"/>
                  </a:cubicBezTo>
                  <a:cubicBezTo>
                    <a:pt x="1622" y="2290"/>
                    <a:pt x="1601" y="2345"/>
                    <a:pt x="1580" y="2398"/>
                  </a:cubicBezTo>
                  <a:cubicBezTo>
                    <a:pt x="1560" y="2450"/>
                    <a:pt x="1595" y="2360"/>
                    <a:pt x="1580" y="2398"/>
                  </a:cubicBezTo>
                  <a:cubicBezTo>
                    <a:pt x="1566" y="2435"/>
                    <a:pt x="1555" y="2459"/>
                    <a:pt x="1548" y="2471"/>
                  </a:cubicBezTo>
                  <a:cubicBezTo>
                    <a:pt x="1377" y="1976"/>
                    <a:pt x="1241" y="1511"/>
                    <a:pt x="1055" y="977"/>
                  </a:cubicBezTo>
                  <a:cubicBezTo>
                    <a:pt x="1049" y="959"/>
                    <a:pt x="1042" y="946"/>
                    <a:pt x="1034" y="938"/>
                  </a:cubicBezTo>
                  <a:cubicBezTo>
                    <a:pt x="1026" y="930"/>
                    <a:pt x="1019" y="925"/>
                    <a:pt x="1010" y="923"/>
                  </a:cubicBezTo>
                  <a:cubicBezTo>
                    <a:pt x="1001" y="920"/>
                    <a:pt x="992" y="920"/>
                    <a:pt x="981" y="920"/>
                  </a:cubicBezTo>
                  <a:cubicBezTo>
                    <a:pt x="962" y="920"/>
                    <a:pt x="778" y="922"/>
                    <a:pt x="731" y="925"/>
                  </a:cubicBezTo>
                  <a:cubicBezTo>
                    <a:pt x="684" y="928"/>
                    <a:pt x="625" y="929"/>
                    <a:pt x="552" y="930"/>
                  </a:cubicBezTo>
                  <a:cubicBezTo>
                    <a:pt x="462" y="930"/>
                    <a:pt x="387" y="929"/>
                    <a:pt x="328" y="928"/>
                  </a:cubicBezTo>
                  <a:cubicBezTo>
                    <a:pt x="269" y="927"/>
                    <a:pt x="223" y="926"/>
                    <a:pt x="188" y="925"/>
                  </a:cubicBezTo>
                  <a:cubicBezTo>
                    <a:pt x="154" y="924"/>
                    <a:pt x="128" y="922"/>
                    <a:pt x="110" y="921"/>
                  </a:cubicBezTo>
                  <a:cubicBezTo>
                    <a:pt x="93" y="920"/>
                    <a:pt x="81" y="920"/>
                    <a:pt x="74" y="920"/>
                  </a:cubicBezTo>
                  <a:cubicBezTo>
                    <a:pt x="66" y="920"/>
                    <a:pt x="59" y="922"/>
                    <a:pt x="56" y="926"/>
                  </a:cubicBezTo>
                  <a:cubicBezTo>
                    <a:pt x="53" y="930"/>
                    <a:pt x="52" y="935"/>
                    <a:pt x="52" y="940"/>
                  </a:cubicBezTo>
                  <a:lnTo>
                    <a:pt x="52" y="1033"/>
                  </a:lnTo>
                  <a:cubicBezTo>
                    <a:pt x="52" y="1041"/>
                    <a:pt x="53" y="1046"/>
                    <a:pt x="56" y="1051"/>
                  </a:cubicBezTo>
                  <a:cubicBezTo>
                    <a:pt x="59" y="1055"/>
                    <a:pt x="66" y="1057"/>
                    <a:pt x="74" y="1057"/>
                  </a:cubicBezTo>
                  <a:lnTo>
                    <a:pt x="176" y="1057"/>
                  </a:lnTo>
                  <a:cubicBezTo>
                    <a:pt x="221" y="1057"/>
                    <a:pt x="257" y="1068"/>
                    <a:pt x="282" y="1089"/>
                  </a:cubicBezTo>
                  <a:cubicBezTo>
                    <a:pt x="306" y="1110"/>
                    <a:pt x="323" y="1139"/>
                    <a:pt x="332" y="1177"/>
                  </a:cubicBezTo>
                  <a:cubicBezTo>
                    <a:pt x="341" y="1216"/>
                    <a:pt x="346" y="1260"/>
                    <a:pt x="345" y="1312"/>
                  </a:cubicBezTo>
                  <a:lnTo>
                    <a:pt x="349" y="1825"/>
                  </a:lnTo>
                  <a:cubicBezTo>
                    <a:pt x="349" y="1834"/>
                    <a:pt x="348" y="1856"/>
                    <a:pt x="347" y="1892"/>
                  </a:cubicBezTo>
                  <a:cubicBezTo>
                    <a:pt x="346" y="1927"/>
                    <a:pt x="344" y="1972"/>
                    <a:pt x="342" y="2026"/>
                  </a:cubicBezTo>
                  <a:cubicBezTo>
                    <a:pt x="340" y="2080"/>
                    <a:pt x="338" y="2139"/>
                    <a:pt x="336" y="2204"/>
                  </a:cubicBezTo>
                  <a:cubicBezTo>
                    <a:pt x="332" y="2269"/>
                    <a:pt x="330" y="2336"/>
                    <a:pt x="326" y="2405"/>
                  </a:cubicBezTo>
                  <a:cubicBezTo>
                    <a:pt x="323" y="2474"/>
                    <a:pt x="319" y="2540"/>
                    <a:pt x="316" y="2605"/>
                  </a:cubicBezTo>
                  <a:cubicBezTo>
                    <a:pt x="312" y="2669"/>
                    <a:pt x="309" y="2729"/>
                    <a:pt x="305" y="2782"/>
                  </a:cubicBezTo>
                  <a:cubicBezTo>
                    <a:pt x="300" y="2836"/>
                    <a:pt x="297" y="2880"/>
                    <a:pt x="293" y="2914"/>
                  </a:cubicBezTo>
                  <a:cubicBezTo>
                    <a:pt x="290" y="2942"/>
                    <a:pt x="285" y="2970"/>
                    <a:pt x="278" y="3000"/>
                  </a:cubicBezTo>
                  <a:cubicBezTo>
                    <a:pt x="272" y="3031"/>
                    <a:pt x="263" y="3059"/>
                    <a:pt x="251" y="3085"/>
                  </a:cubicBezTo>
                  <a:cubicBezTo>
                    <a:pt x="240" y="3112"/>
                    <a:pt x="226" y="3133"/>
                    <a:pt x="208" y="3150"/>
                  </a:cubicBezTo>
                  <a:cubicBezTo>
                    <a:pt x="191" y="3166"/>
                    <a:pt x="169" y="3175"/>
                    <a:pt x="145" y="3176"/>
                  </a:cubicBezTo>
                  <a:lnTo>
                    <a:pt x="19" y="3176"/>
                  </a:lnTo>
                  <a:cubicBezTo>
                    <a:pt x="11" y="3176"/>
                    <a:pt x="6" y="3178"/>
                    <a:pt x="4" y="3182"/>
                  </a:cubicBezTo>
                  <a:cubicBezTo>
                    <a:pt x="1" y="3186"/>
                    <a:pt x="0" y="3191"/>
                    <a:pt x="0" y="3196"/>
                  </a:cubicBezTo>
                  <a:lnTo>
                    <a:pt x="0" y="3283"/>
                  </a:lnTo>
                  <a:cubicBezTo>
                    <a:pt x="-1" y="3296"/>
                    <a:pt x="1" y="3304"/>
                    <a:pt x="4" y="3308"/>
                  </a:cubicBezTo>
                  <a:cubicBezTo>
                    <a:pt x="8" y="3312"/>
                    <a:pt x="16" y="3314"/>
                    <a:pt x="28" y="3313"/>
                  </a:cubicBezTo>
                  <a:cubicBezTo>
                    <a:pt x="36" y="3313"/>
                    <a:pt x="56" y="3312"/>
                    <a:pt x="85" y="3310"/>
                  </a:cubicBezTo>
                  <a:cubicBezTo>
                    <a:pt x="115" y="3309"/>
                    <a:pt x="157" y="3307"/>
                    <a:pt x="212" y="3306"/>
                  </a:cubicBezTo>
                  <a:cubicBezTo>
                    <a:pt x="268" y="3304"/>
                    <a:pt x="339" y="3303"/>
                    <a:pt x="425" y="3303"/>
                  </a:cubicBezTo>
                  <a:cubicBezTo>
                    <a:pt x="500" y="3303"/>
                    <a:pt x="560" y="3304"/>
                    <a:pt x="607" y="3306"/>
                  </a:cubicBezTo>
                  <a:cubicBezTo>
                    <a:pt x="653" y="3307"/>
                    <a:pt x="689" y="3309"/>
                    <a:pt x="714" y="3310"/>
                  </a:cubicBezTo>
                  <a:cubicBezTo>
                    <a:pt x="739" y="3312"/>
                    <a:pt x="757" y="3313"/>
                    <a:pt x="768" y="3313"/>
                  </a:cubicBezTo>
                  <a:cubicBezTo>
                    <a:pt x="780" y="3313"/>
                    <a:pt x="787" y="3311"/>
                    <a:pt x="791" y="3307"/>
                  </a:cubicBezTo>
                  <a:cubicBezTo>
                    <a:pt x="795" y="3302"/>
                    <a:pt x="796" y="3297"/>
                    <a:pt x="795" y="3289"/>
                  </a:cubicBezTo>
                  <a:lnTo>
                    <a:pt x="795" y="3199"/>
                  </a:lnTo>
                  <a:cubicBezTo>
                    <a:pt x="796" y="3192"/>
                    <a:pt x="795" y="3187"/>
                    <a:pt x="792" y="3182"/>
                  </a:cubicBezTo>
                  <a:cubicBezTo>
                    <a:pt x="789" y="3178"/>
                    <a:pt x="783" y="3176"/>
                    <a:pt x="774" y="3176"/>
                  </a:cubicBezTo>
                  <a:lnTo>
                    <a:pt x="654" y="3176"/>
                  </a:lnTo>
                  <a:cubicBezTo>
                    <a:pt x="628" y="3175"/>
                    <a:pt x="605" y="3164"/>
                    <a:pt x="587" y="3144"/>
                  </a:cubicBezTo>
                  <a:cubicBezTo>
                    <a:pt x="568" y="3124"/>
                    <a:pt x="552" y="3098"/>
                    <a:pt x="539" y="3066"/>
                  </a:cubicBezTo>
                  <a:cubicBezTo>
                    <a:pt x="526" y="3034"/>
                    <a:pt x="515" y="3001"/>
                    <a:pt x="508" y="2965"/>
                  </a:cubicBezTo>
                  <a:cubicBezTo>
                    <a:pt x="500" y="2929"/>
                    <a:pt x="495" y="2895"/>
                    <a:pt x="493" y="2864"/>
                  </a:cubicBezTo>
                  <a:cubicBezTo>
                    <a:pt x="489" y="2804"/>
                    <a:pt x="487" y="2740"/>
                    <a:pt x="484" y="2672"/>
                  </a:cubicBezTo>
                  <a:cubicBezTo>
                    <a:pt x="482" y="2604"/>
                    <a:pt x="480" y="2536"/>
                    <a:pt x="478" y="2469"/>
                  </a:cubicBezTo>
                  <a:cubicBezTo>
                    <a:pt x="476" y="2403"/>
                    <a:pt x="475" y="2341"/>
                    <a:pt x="474" y="2284"/>
                  </a:cubicBezTo>
                  <a:cubicBezTo>
                    <a:pt x="473" y="2227"/>
                    <a:pt x="472" y="2179"/>
                    <a:pt x="472" y="2142"/>
                  </a:cubicBezTo>
                  <a:cubicBezTo>
                    <a:pt x="472" y="2105"/>
                    <a:pt x="472" y="2082"/>
                    <a:pt x="472" y="2073"/>
                  </a:cubicBezTo>
                  <a:moveTo>
                    <a:pt x="11631" y="1723"/>
                  </a:moveTo>
                  <a:cubicBezTo>
                    <a:pt x="11627" y="1711"/>
                    <a:pt x="11620" y="1699"/>
                    <a:pt x="11611" y="1691"/>
                  </a:cubicBezTo>
                  <a:cubicBezTo>
                    <a:pt x="11602" y="1684"/>
                    <a:pt x="11591" y="1679"/>
                    <a:pt x="11579" y="1679"/>
                  </a:cubicBezTo>
                  <a:cubicBezTo>
                    <a:pt x="11406" y="1686"/>
                    <a:pt x="11178" y="1769"/>
                    <a:pt x="11004" y="1804"/>
                  </a:cubicBezTo>
                  <a:cubicBezTo>
                    <a:pt x="10995" y="1807"/>
                    <a:pt x="10987" y="1812"/>
                    <a:pt x="10981" y="1819"/>
                  </a:cubicBezTo>
                  <a:cubicBezTo>
                    <a:pt x="10975" y="1824"/>
                    <a:pt x="10971" y="1832"/>
                    <a:pt x="10971" y="1841"/>
                  </a:cubicBezTo>
                  <a:lnTo>
                    <a:pt x="10971" y="1875"/>
                  </a:lnTo>
                  <a:cubicBezTo>
                    <a:pt x="10971" y="1882"/>
                    <a:pt x="10973" y="1889"/>
                    <a:pt x="10976" y="1896"/>
                  </a:cubicBezTo>
                  <a:cubicBezTo>
                    <a:pt x="10980" y="1903"/>
                    <a:pt x="10986" y="1910"/>
                    <a:pt x="10997" y="1915"/>
                  </a:cubicBezTo>
                  <a:lnTo>
                    <a:pt x="11030" y="1930"/>
                  </a:lnTo>
                  <a:cubicBezTo>
                    <a:pt x="11073" y="1950"/>
                    <a:pt x="11109" y="1977"/>
                    <a:pt x="11135" y="2011"/>
                  </a:cubicBezTo>
                  <a:cubicBezTo>
                    <a:pt x="11163" y="2046"/>
                    <a:pt x="11198" y="2206"/>
                    <a:pt x="11198" y="2261"/>
                  </a:cubicBezTo>
                  <a:lnTo>
                    <a:pt x="11198" y="3083"/>
                  </a:lnTo>
                  <a:cubicBezTo>
                    <a:pt x="11198" y="3104"/>
                    <a:pt x="11192" y="3119"/>
                    <a:pt x="11180" y="3130"/>
                  </a:cubicBezTo>
                  <a:cubicBezTo>
                    <a:pt x="11169" y="3142"/>
                    <a:pt x="11156" y="3149"/>
                    <a:pt x="11140" y="3152"/>
                  </a:cubicBezTo>
                  <a:cubicBezTo>
                    <a:pt x="11124" y="3156"/>
                    <a:pt x="11109" y="3157"/>
                    <a:pt x="11095" y="3157"/>
                  </a:cubicBezTo>
                  <a:lnTo>
                    <a:pt x="11040" y="3157"/>
                  </a:lnTo>
                  <a:cubicBezTo>
                    <a:pt x="11026" y="3157"/>
                    <a:pt x="11016" y="3160"/>
                    <a:pt x="11010" y="3166"/>
                  </a:cubicBezTo>
                  <a:cubicBezTo>
                    <a:pt x="11006" y="3171"/>
                    <a:pt x="11003" y="3179"/>
                    <a:pt x="11003" y="3191"/>
                  </a:cubicBezTo>
                  <a:lnTo>
                    <a:pt x="11003" y="3265"/>
                  </a:lnTo>
                  <a:cubicBezTo>
                    <a:pt x="11003" y="3276"/>
                    <a:pt x="11006" y="3284"/>
                    <a:pt x="11010" y="3289"/>
                  </a:cubicBezTo>
                  <a:cubicBezTo>
                    <a:pt x="11013" y="3295"/>
                    <a:pt x="11020" y="3298"/>
                    <a:pt x="11029" y="3298"/>
                  </a:cubicBezTo>
                  <a:cubicBezTo>
                    <a:pt x="11039" y="3297"/>
                    <a:pt x="11076" y="3296"/>
                    <a:pt x="11140" y="3292"/>
                  </a:cubicBezTo>
                  <a:cubicBezTo>
                    <a:pt x="11203" y="3289"/>
                    <a:pt x="11300" y="3287"/>
                    <a:pt x="11429" y="3287"/>
                  </a:cubicBezTo>
                  <a:cubicBezTo>
                    <a:pt x="11509" y="3287"/>
                    <a:pt x="11575" y="3288"/>
                    <a:pt x="11626" y="3290"/>
                  </a:cubicBezTo>
                  <a:cubicBezTo>
                    <a:pt x="11678" y="3292"/>
                    <a:pt x="11717" y="3293"/>
                    <a:pt x="11744" y="3295"/>
                  </a:cubicBezTo>
                  <a:cubicBezTo>
                    <a:pt x="11771" y="3297"/>
                    <a:pt x="11789" y="3298"/>
                    <a:pt x="11796" y="3298"/>
                  </a:cubicBezTo>
                  <a:cubicBezTo>
                    <a:pt x="11806" y="3298"/>
                    <a:pt x="11812" y="3295"/>
                    <a:pt x="11816" y="3289"/>
                  </a:cubicBezTo>
                  <a:cubicBezTo>
                    <a:pt x="11821" y="3284"/>
                    <a:pt x="11822" y="3276"/>
                    <a:pt x="11822" y="3265"/>
                  </a:cubicBezTo>
                  <a:lnTo>
                    <a:pt x="11822" y="3194"/>
                  </a:lnTo>
                  <a:cubicBezTo>
                    <a:pt x="11823" y="3181"/>
                    <a:pt x="11821" y="3172"/>
                    <a:pt x="11815" y="3166"/>
                  </a:cubicBezTo>
                  <a:cubicBezTo>
                    <a:pt x="11810" y="3160"/>
                    <a:pt x="11800" y="3157"/>
                    <a:pt x="11785" y="3157"/>
                  </a:cubicBezTo>
                  <a:lnTo>
                    <a:pt x="11737" y="3157"/>
                  </a:lnTo>
                  <a:cubicBezTo>
                    <a:pt x="11720" y="3156"/>
                    <a:pt x="11707" y="3144"/>
                    <a:pt x="11696" y="3122"/>
                  </a:cubicBezTo>
                  <a:cubicBezTo>
                    <a:pt x="11685" y="3098"/>
                    <a:pt x="11680" y="3070"/>
                    <a:pt x="11679" y="3035"/>
                  </a:cubicBezTo>
                  <a:lnTo>
                    <a:pt x="11686" y="2275"/>
                  </a:lnTo>
                  <a:cubicBezTo>
                    <a:pt x="11686" y="2199"/>
                    <a:pt x="11693" y="2137"/>
                    <a:pt x="11707" y="2088"/>
                  </a:cubicBezTo>
                  <a:cubicBezTo>
                    <a:pt x="11720" y="2040"/>
                    <a:pt x="11737" y="2007"/>
                    <a:pt x="11759" y="1990"/>
                  </a:cubicBezTo>
                  <a:cubicBezTo>
                    <a:pt x="11796" y="1963"/>
                    <a:pt x="11828" y="1943"/>
                    <a:pt x="11856" y="1932"/>
                  </a:cubicBezTo>
                  <a:cubicBezTo>
                    <a:pt x="11885" y="1921"/>
                    <a:pt x="11915" y="1915"/>
                    <a:pt x="11947" y="1916"/>
                  </a:cubicBezTo>
                  <a:cubicBezTo>
                    <a:pt x="11978" y="1915"/>
                    <a:pt x="12007" y="1919"/>
                    <a:pt x="12035" y="1927"/>
                  </a:cubicBezTo>
                  <a:cubicBezTo>
                    <a:pt x="12064" y="1935"/>
                    <a:pt x="12094" y="1954"/>
                    <a:pt x="12127" y="1983"/>
                  </a:cubicBezTo>
                  <a:cubicBezTo>
                    <a:pt x="12153" y="2006"/>
                    <a:pt x="12171" y="2033"/>
                    <a:pt x="12184" y="2063"/>
                  </a:cubicBezTo>
                  <a:cubicBezTo>
                    <a:pt x="12197" y="2092"/>
                    <a:pt x="12205" y="2126"/>
                    <a:pt x="12210" y="2164"/>
                  </a:cubicBezTo>
                  <a:cubicBezTo>
                    <a:pt x="12214" y="2201"/>
                    <a:pt x="12215" y="2243"/>
                    <a:pt x="12215" y="2290"/>
                  </a:cubicBezTo>
                  <a:lnTo>
                    <a:pt x="12215" y="2687"/>
                  </a:lnTo>
                  <a:cubicBezTo>
                    <a:pt x="12215" y="2772"/>
                    <a:pt x="12213" y="2845"/>
                    <a:pt x="12210" y="2908"/>
                  </a:cubicBezTo>
                  <a:cubicBezTo>
                    <a:pt x="12206" y="2969"/>
                    <a:pt x="12200" y="3024"/>
                    <a:pt x="12193" y="3072"/>
                  </a:cubicBezTo>
                  <a:cubicBezTo>
                    <a:pt x="12188" y="3105"/>
                    <a:pt x="12180" y="3127"/>
                    <a:pt x="12166" y="3140"/>
                  </a:cubicBezTo>
                  <a:cubicBezTo>
                    <a:pt x="12153" y="3152"/>
                    <a:pt x="12140" y="3158"/>
                    <a:pt x="12127" y="3157"/>
                  </a:cubicBezTo>
                  <a:lnTo>
                    <a:pt x="12087" y="3157"/>
                  </a:lnTo>
                  <a:cubicBezTo>
                    <a:pt x="12069" y="3157"/>
                    <a:pt x="12056" y="3159"/>
                    <a:pt x="12049" y="3164"/>
                  </a:cubicBezTo>
                  <a:cubicBezTo>
                    <a:pt x="12042" y="3169"/>
                    <a:pt x="12039" y="3178"/>
                    <a:pt x="12039" y="3191"/>
                  </a:cubicBezTo>
                  <a:lnTo>
                    <a:pt x="12039" y="3257"/>
                  </a:lnTo>
                  <a:cubicBezTo>
                    <a:pt x="12039" y="3272"/>
                    <a:pt x="12040" y="3282"/>
                    <a:pt x="12045" y="3289"/>
                  </a:cubicBezTo>
                  <a:cubicBezTo>
                    <a:pt x="12050" y="3295"/>
                    <a:pt x="12057" y="3298"/>
                    <a:pt x="12068" y="3298"/>
                  </a:cubicBezTo>
                  <a:cubicBezTo>
                    <a:pt x="12080" y="3297"/>
                    <a:pt x="12118" y="3296"/>
                    <a:pt x="12180" y="3292"/>
                  </a:cubicBezTo>
                  <a:cubicBezTo>
                    <a:pt x="12242" y="3289"/>
                    <a:pt x="12333" y="3287"/>
                    <a:pt x="12454" y="3287"/>
                  </a:cubicBezTo>
                  <a:cubicBezTo>
                    <a:pt x="12551" y="3287"/>
                    <a:pt x="12630" y="3288"/>
                    <a:pt x="12691" y="3290"/>
                  </a:cubicBezTo>
                  <a:cubicBezTo>
                    <a:pt x="12752" y="3292"/>
                    <a:pt x="12797" y="3293"/>
                    <a:pt x="12828" y="3295"/>
                  </a:cubicBezTo>
                  <a:cubicBezTo>
                    <a:pt x="12859" y="3297"/>
                    <a:pt x="12879" y="3298"/>
                    <a:pt x="12887" y="3298"/>
                  </a:cubicBezTo>
                  <a:cubicBezTo>
                    <a:pt x="12898" y="3298"/>
                    <a:pt x="12905" y="3294"/>
                    <a:pt x="12910" y="3287"/>
                  </a:cubicBezTo>
                  <a:cubicBezTo>
                    <a:pt x="12914" y="3280"/>
                    <a:pt x="12916" y="3270"/>
                    <a:pt x="12916" y="3257"/>
                  </a:cubicBezTo>
                  <a:lnTo>
                    <a:pt x="12916" y="3191"/>
                  </a:lnTo>
                  <a:cubicBezTo>
                    <a:pt x="12917" y="3179"/>
                    <a:pt x="12914" y="3171"/>
                    <a:pt x="12908" y="3166"/>
                  </a:cubicBezTo>
                  <a:cubicBezTo>
                    <a:pt x="12902" y="3160"/>
                    <a:pt x="12892" y="3157"/>
                    <a:pt x="12876" y="3157"/>
                  </a:cubicBezTo>
                  <a:lnTo>
                    <a:pt x="12776" y="3157"/>
                  </a:lnTo>
                  <a:cubicBezTo>
                    <a:pt x="12765" y="3158"/>
                    <a:pt x="12752" y="3155"/>
                    <a:pt x="12738" y="3149"/>
                  </a:cubicBezTo>
                  <a:cubicBezTo>
                    <a:pt x="12724" y="3142"/>
                    <a:pt x="12712" y="3129"/>
                    <a:pt x="12702" y="3110"/>
                  </a:cubicBezTo>
                  <a:cubicBezTo>
                    <a:pt x="12692" y="3092"/>
                    <a:pt x="12688" y="3064"/>
                    <a:pt x="12688" y="3028"/>
                  </a:cubicBezTo>
                  <a:cubicBezTo>
                    <a:pt x="12691" y="2984"/>
                    <a:pt x="12693" y="2937"/>
                    <a:pt x="12696" y="2887"/>
                  </a:cubicBezTo>
                  <a:cubicBezTo>
                    <a:pt x="12698" y="2836"/>
                    <a:pt x="12700" y="2786"/>
                    <a:pt x="12701" y="2736"/>
                  </a:cubicBezTo>
                  <a:cubicBezTo>
                    <a:pt x="12702" y="2687"/>
                    <a:pt x="12703" y="2641"/>
                    <a:pt x="12703" y="2598"/>
                  </a:cubicBezTo>
                  <a:lnTo>
                    <a:pt x="12703" y="2205"/>
                  </a:lnTo>
                  <a:cubicBezTo>
                    <a:pt x="12704" y="2144"/>
                    <a:pt x="12701" y="2091"/>
                    <a:pt x="12695" y="2046"/>
                  </a:cubicBezTo>
                  <a:cubicBezTo>
                    <a:pt x="12688" y="1999"/>
                    <a:pt x="12673" y="1957"/>
                    <a:pt x="12649" y="1915"/>
                  </a:cubicBezTo>
                  <a:cubicBezTo>
                    <a:pt x="12626" y="1874"/>
                    <a:pt x="12589" y="1830"/>
                    <a:pt x="12538" y="1783"/>
                  </a:cubicBezTo>
                  <a:cubicBezTo>
                    <a:pt x="12506" y="1754"/>
                    <a:pt x="12469" y="1732"/>
                    <a:pt x="12429" y="1716"/>
                  </a:cubicBezTo>
                  <a:cubicBezTo>
                    <a:pt x="12390" y="1701"/>
                    <a:pt x="12346" y="1691"/>
                    <a:pt x="12301" y="1686"/>
                  </a:cubicBezTo>
                  <a:cubicBezTo>
                    <a:pt x="12254" y="1681"/>
                    <a:pt x="12208" y="1679"/>
                    <a:pt x="12160" y="1679"/>
                  </a:cubicBezTo>
                  <a:cubicBezTo>
                    <a:pt x="12100" y="1679"/>
                    <a:pt x="12048" y="1686"/>
                    <a:pt x="12003" y="1698"/>
                  </a:cubicBezTo>
                  <a:cubicBezTo>
                    <a:pt x="11959" y="1710"/>
                    <a:pt x="11917" y="1728"/>
                    <a:pt x="11877" y="1750"/>
                  </a:cubicBezTo>
                  <a:cubicBezTo>
                    <a:pt x="11842" y="1768"/>
                    <a:pt x="11808" y="1789"/>
                    <a:pt x="11778" y="1812"/>
                  </a:cubicBezTo>
                  <a:cubicBezTo>
                    <a:pt x="11747" y="1835"/>
                    <a:pt x="11722" y="1858"/>
                    <a:pt x="11701" y="1883"/>
                  </a:cubicBezTo>
                  <a:lnTo>
                    <a:pt x="11671" y="1883"/>
                  </a:lnTo>
                  <a:lnTo>
                    <a:pt x="11631" y="1723"/>
                  </a:lnTo>
                  <a:close/>
                  <a:moveTo>
                    <a:pt x="8747" y="2253"/>
                  </a:moveTo>
                  <a:cubicBezTo>
                    <a:pt x="8665" y="2304"/>
                    <a:pt x="8449" y="2357"/>
                    <a:pt x="8346" y="2402"/>
                  </a:cubicBezTo>
                  <a:cubicBezTo>
                    <a:pt x="8292" y="2425"/>
                    <a:pt x="8225" y="2454"/>
                    <a:pt x="8147" y="2489"/>
                  </a:cubicBezTo>
                  <a:cubicBezTo>
                    <a:pt x="8060" y="2528"/>
                    <a:pt x="7992" y="2573"/>
                    <a:pt x="7942" y="2622"/>
                  </a:cubicBezTo>
                  <a:cubicBezTo>
                    <a:pt x="7890" y="2671"/>
                    <a:pt x="7854" y="2723"/>
                    <a:pt x="7833" y="2777"/>
                  </a:cubicBezTo>
                  <a:cubicBezTo>
                    <a:pt x="7811" y="2831"/>
                    <a:pt x="7801" y="2885"/>
                    <a:pt x="7801" y="2940"/>
                  </a:cubicBezTo>
                  <a:cubicBezTo>
                    <a:pt x="7802" y="3008"/>
                    <a:pt x="7815" y="3067"/>
                    <a:pt x="7839" y="3117"/>
                  </a:cubicBezTo>
                  <a:cubicBezTo>
                    <a:pt x="7863" y="3169"/>
                    <a:pt x="7895" y="3208"/>
                    <a:pt x="7935" y="3238"/>
                  </a:cubicBezTo>
                  <a:cubicBezTo>
                    <a:pt x="8092" y="3348"/>
                    <a:pt x="8297" y="3334"/>
                    <a:pt x="8474" y="3280"/>
                  </a:cubicBezTo>
                  <a:cubicBezTo>
                    <a:pt x="8615" y="3238"/>
                    <a:pt x="8667" y="3164"/>
                    <a:pt x="8783" y="3063"/>
                  </a:cubicBezTo>
                  <a:lnTo>
                    <a:pt x="8803" y="3063"/>
                  </a:lnTo>
                  <a:cubicBezTo>
                    <a:pt x="8829" y="3121"/>
                    <a:pt x="8873" y="3198"/>
                    <a:pt x="8914" y="3231"/>
                  </a:cubicBezTo>
                  <a:cubicBezTo>
                    <a:pt x="8954" y="3265"/>
                    <a:pt x="8997" y="3288"/>
                    <a:pt x="9046" y="3302"/>
                  </a:cubicBezTo>
                  <a:cubicBezTo>
                    <a:pt x="9094" y="3315"/>
                    <a:pt x="9145" y="3321"/>
                    <a:pt x="9198" y="3321"/>
                  </a:cubicBezTo>
                  <a:cubicBezTo>
                    <a:pt x="9260" y="3321"/>
                    <a:pt x="9314" y="3311"/>
                    <a:pt x="9361" y="3292"/>
                  </a:cubicBezTo>
                  <a:cubicBezTo>
                    <a:pt x="9408" y="3274"/>
                    <a:pt x="9448" y="3251"/>
                    <a:pt x="9481" y="3224"/>
                  </a:cubicBezTo>
                  <a:cubicBezTo>
                    <a:pt x="9513" y="3197"/>
                    <a:pt x="9540" y="3169"/>
                    <a:pt x="9560" y="3142"/>
                  </a:cubicBezTo>
                  <a:cubicBezTo>
                    <a:pt x="9581" y="3114"/>
                    <a:pt x="9595" y="3090"/>
                    <a:pt x="9604" y="3069"/>
                  </a:cubicBezTo>
                  <a:cubicBezTo>
                    <a:pt x="9612" y="3053"/>
                    <a:pt x="9614" y="3047"/>
                    <a:pt x="9609" y="3041"/>
                  </a:cubicBezTo>
                  <a:cubicBezTo>
                    <a:pt x="9587" y="3015"/>
                    <a:pt x="9553" y="2996"/>
                    <a:pt x="9535" y="2988"/>
                  </a:cubicBezTo>
                  <a:cubicBezTo>
                    <a:pt x="9530" y="2984"/>
                    <a:pt x="9524" y="2984"/>
                    <a:pt x="9517" y="2986"/>
                  </a:cubicBezTo>
                  <a:cubicBezTo>
                    <a:pt x="9511" y="2989"/>
                    <a:pt x="9503" y="2995"/>
                    <a:pt x="9496" y="3006"/>
                  </a:cubicBezTo>
                  <a:cubicBezTo>
                    <a:pt x="9490" y="3016"/>
                    <a:pt x="9481" y="3025"/>
                    <a:pt x="9471" y="3035"/>
                  </a:cubicBezTo>
                  <a:cubicBezTo>
                    <a:pt x="9459" y="3045"/>
                    <a:pt x="9446" y="3054"/>
                    <a:pt x="9430" y="3061"/>
                  </a:cubicBezTo>
                  <a:cubicBezTo>
                    <a:pt x="9415" y="3068"/>
                    <a:pt x="9397" y="3073"/>
                    <a:pt x="9379" y="3073"/>
                  </a:cubicBezTo>
                  <a:cubicBezTo>
                    <a:pt x="9354" y="3073"/>
                    <a:pt x="9334" y="3066"/>
                    <a:pt x="9322" y="3050"/>
                  </a:cubicBezTo>
                  <a:cubicBezTo>
                    <a:pt x="9309" y="3035"/>
                    <a:pt x="9299" y="3009"/>
                    <a:pt x="9295" y="2972"/>
                  </a:cubicBezTo>
                  <a:cubicBezTo>
                    <a:pt x="9290" y="2935"/>
                    <a:pt x="9287" y="2885"/>
                    <a:pt x="9287" y="2821"/>
                  </a:cubicBezTo>
                  <a:lnTo>
                    <a:pt x="9266" y="2052"/>
                  </a:lnTo>
                  <a:cubicBezTo>
                    <a:pt x="9267" y="1986"/>
                    <a:pt x="9259" y="1925"/>
                    <a:pt x="9243" y="1873"/>
                  </a:cubicBezTo>
                  <a:cubicBezTo>
                    <a:pt x="9227" y="1819"/>
                    <a:pt x="9197" y="1775"/>
                    <a:pt x="9154" y="1738"/>
                  </a:cubicBezTo>
                  <a:cubicBezTo>
                    <a:pt x="9133" y="1720"/>
                    <a:pt x="9112" y="1704"/>
                    <a:pt x="9090" y="1691"/>
                  </a:cubicBezTo>
                  <a:cubicBezTo>
                    <a:pt x="9068" y="1677"/>
                    <a:pt x="9043" y="1666"/>
                    <a:pt x="9013" y="1657"/>
                  </a:cubicBezTo>
                  <a:cubicBezTo>
                    <a:pt x="8984" y="1649"/>
                    <a:pt x="8947" y="1642"/>
                    <a:pt x="8904" y="1637"/>
                  </a:cubicBezTo>
                  <a:cubicBezTo>
                    <a:pt x="8860" y="1632"/>
                    <a:pt x="8806" y="1630"/>
                    <a:pt x="8743" y="1630"/>
                  </a:cubicBezTo>
                  <a:cubicBezTo>
                    <a:pt x="8634" y="1630"/>
                    <a:pt x="8531" y="1644"/>
                    <a:pt x="8435" y="1669"/>
                  </a:cubicBezTo>
                  <a:cubicBezTo>
                    <a:pt x="8339" y="1696"/>
                    <a:pt x="8252" y="1729"/>
                    <a:pt x="8173" y="1770"/>
                  </a:cubicBezTo>
                  <a:cubicBezTo>
                    <a:pt x="8094" y="1812"/>
                    <a:pt x="8027" y="1856"/>
                    <a:pt x="7970" y="1904"/>
                  </a:cubicBezTo>
                  <a:cubicBezTo>
                    <a:pt x="7942" y="1927"/>
                    <a:pt x="7920" y="1953"/>
                    <a:pt x="7903" y="1982"/>
                  </a:cubicBezTo>
                  <a:cubicBezTo>
                    <a:pt x="7887" y="2013"/>
                    <a:pt x="7875" y="2043"/>
                    <a:pt x="7868" y="2075"/>
                  </a:cubicBezTo>
                  <a:cubicBezTo>
                    <a:pt x="7861" y="2106"/>
                    <a:pt x="7857" y="2136"/>
                    <a:pt x="7857" y="2164"/>
                  </a:cubicBezTo>
                  <a:cubicBezTo>
                    <a:pt x="7858" y="2191"/>
                    <a:pt x="7866" y="2214"/>
                    <a:pt x="7881" y="2234"/>
                  </a:cubicBezTo>
                  <a:cubicBezTo>
                    <a:pt x="7898" y="2254"/>
                    <a:pt x="7918" y="2270"/>
                    <a:pt x="7944" y="2280"/>
                  </a:cubicBezTo>
                  <a:cubicBezTo>
                    <a:pt x="7971" y="2291"/>
                    <a:pt x="7998" y="2297"/>
                    <a:pt x="8031" y="2297"/>
                  </a:cubicBezTo>
                  <a:cubicBezTo>
                    <a:pt x="8112" y="2295"/>
                    <a:pt x="8160" y="2258"/>
                    <a:pt x="8222" y="2238"/>
                  </a:cubicBezTo>
                  <a:cubicBezTo>
                    <a:pt x="8474" y="2156"/>
                    <a:pt x="8358" y="1877"/>
                    <a:pt x="8612" y="1818"/>
                  </a:cubicBezTo>
                  <a:cubicBezTo>
                    <a:pt x="8641" y="1811"/>
                    <a:pt x="8666" y="1836"/>
                    <a:pt x="8686" y="1852"/>
                  </a:cubicBezTo>
                  <a:cubicBezTo>
                    <a:pt x="8704" y="1867"/>
                    <a:pt x="8717" y="1886"/>
                    <a:pt x="8725" y="1908"/>
                  </a:cubicBezTo>
                  <a:cubicBezTo>
                    <a:pt x="8734" y="1930"/>
                    <a:pt x="8740" y="1955"/>
                    <a:pt x="8743" y="1980"/>
                  </a:cubicBezTo>
                  <a:cubicBezTo>
                    <a:pt x="8745" y="2005"/>
                    <a:pt x="8747" y="2031"/>
                    <a:pt x="8747" y="2056"/>
                  </a:cubicBezTo>
                  <a:lnTo>
                    <a:pt x="8747" y="2253"/>
                  </a:lnTo>
                  <a:close/>
                  <a:moveTo>
                    <a:pt x="8751" y="2927"/>
                  </a:moveTo>
                  <a:cubicBezTo>
                    <a:pt x="8751" y="2938"/>
                    <a:pt x="8742" y="2954"/>
                    <a:pt x="8726" y="2974"/>
                  </a:cubicBezTo>
                  <a:cubicBezTo>
                    <a:pt x="8723" y="3006"/>
                    <a:pt x="8528" y="3064"/>
                    <a:pt x="8481" y="3051"/>
                  </a:cubicBezTo>
                  <a:cubicBezTo>
                    <a:pt x="8452" y="3043"/>
                    <a:pt x="8423" y="3041"/>
                    <a:pt x="8397" y="3024"/>
                  </a:cubicBezTo>
                  <a:cubicBezTo>
                    <a:pt x="8371" y="3007"/>
                    <a:pt x="8351" y="2981"/>
                    <a:pt x="8334" y="2945"/>
                  </a:cubicBezTo>
                  <a:cubicBezTo>
                    <a:pt x="8318" y="2909"/>
                    <a:pt x="8309" y="2863"/>
                    <a:pt x="8309" y="2807"/>
                  </a:cubicBezTo>
                  <a:cubicBezTo>
                    <a:pt x="8308" y="2744"/>
                    <a:pt x="8319" y="2691"/>
                    <a:pt x="8337" y="2649"/>
                  </a:cubicBezTo>
                  <a:cubicBezTo>
                    <a:pt x="8356" y="2607"/>
                    <a:pt x="8383" y="2571"/>
                    <a:pt x="8416" y="2543"/>
                  </a:cubicBezTo>
                  <a:cubicBezTo>
                    <a:pt x="8525" y="2449"/>
                    <a:pt x="8632" y="2461"/>
                    <a:pt x="8751" y="2400"/>
                  </a:cubicBezTo>
                  <a:lnTo>
                    <a:pt x="8751" y="2927"/>
                  </a:lnTo>
                  <a:close/>
                </a:path>
              </a:pathLst>
            </a:custGeom>
            <a:solidFill>
              <a:srgbClr val="1F1A17"/>
            </a:solidFill>
            <a:ln w="889"/>
          </p:spPr>
        </p:sp>
      </p:grpSp>
      <p:pic>
        <p:nvPicPr>
          <p:cNvPr id="508" name="Рисунок 507">
            <a:extLst>
              <a:ext uri="{FF2B5EF4-FFF2-40B4-BE49-F238E27FC236}">
                <a16:creationId xmlns:a16="http://schemas.microsoft.com/office/drawing/2014/main" id="{158CD935-7564-4E29-8BB4-A79A448D62D6}"/>
              </a:ext>
            </a:extLst>
          </p:cNvPr>
          <p:cNvPicPr>
            <a:picLocks noChangeAspect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148" y="5050465"/>
            <a:ext cx="619106" cy="9052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09" name="Group 410">
            <a:extLst>
              <a:ext uri="{FF2B5EF4-FFF2-40B4-BE49-F238E27FC236}">
                <a16:creationId xmlns:a16="http://schemas.microsoft.com/office/drawing/2014/main" id="{2D23E4A8-DB62-4415-BC87-B2A36DEF4803}"/>
              </a:ext>
            </a:extLst>
          </p:cNvPr>
          <p:cNvGrpSpPr/>
          <p:nvPr/>
        </p:nvGrpSpPr>
        <p:grpSpPr>
          <a:xfrm>
            <a:off x="6819216" y="4879047"/>
            <a:ext cx="987552" cy="1127760"/>
            <a:chOff x="8058912" y="2657869"/>
            <a:chExt cx="987552" cy="1127760"/>
          </a:xfrm>
        </p:grpSpPr>
        <p:pic>
          <p:nvPicPr>
            <p:cNvPr id="510" name="image246.png">
              <a:extLst>
                <a:ext uri="{FF2B5EF4-FFF2-40B4-BE49-F238E27FC236}">
                  <a16:creationId xmlns:a16="http://schemas.microsoft.com/office/drawing/2014/main" id="{D3339751-0F4F-4E38-B876-3BC2FB03C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4736" y="3029725"/>
              <a:ext cx="871728" cy="652272"/>
            </a:xfrm>
            <a:prstGeom prst="rect">
              <a:avLst/>
            </a:prstGeom>
          </p:spPr>
        </p:pic>
        <p:pic>
          <p:nvPicPr>
            <p:cNvPr id="511" name="image247.png">
              <a:extLst>
                <a:ext uri="{FF2B5EF4-FFF2-40B4-BE49-F238E27FC236}">
                  <a16:creationId xmlns:a16="http://schemas.microsoft.com/office/drawing/2014/main" id="{B5B2A05A-155C-4098-A57C-DF1F3D480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4464" y="2919997"/>
              <a:ext cx="652272" cy="865632"/>
            </a:xfrm>
            <a:prstGeom prst="rect">
              <a:avLst/>
            </a:prstGeom>
          </p:spPr>
        </p:pic>
        <p:grpSp>
          <p:nvGrpSpPr>
            <p:cNvPr id="512" name="Group 413">
              <a:extLst>
                <a:ext uri="{FF2B5EF4-FFF2-40B4-BE49-F238E27FC236}">
                  <a16:creationId xmlns:a16="http://schemas.microsoft.com/office/drawing/2014/main" id="{28E3ECD2-C67E-4970-8ABC-44AF733AFDB5}"/>
                </a:ext>
              </a:extLst>
            </p:cNvPr>
            <p:cNvGrpSpPr/>
            <p:nvPr/>
          </p:nvGrpSpPr>
          <p:grpSpPr>
            <a:xfrm>
              <a:off x="8058912" y="2663965"/>
              <a:ext cx="408432" cy="408432"/>
              <a:chOff x="8058912" y="2663965"/>
              <a:chExt cx="408432" cy="408432"/>
            </a:xfrm>
          </p:grpSpPr>
          <p:pic>
            <p:nvPicPr>
              <p:cNvPr id="514" name="image248.png">
                <a:extLst>
                  <a:ext uri="{FF2B5EF4-FFF2-40B4-BE49-F238E27FC236}">
                    <a16:creationId xmlns:a16="http://schemas.microsoft.com/office/drawing/2014/main" id="{07D09DC0-896E-40E6-97B1-7F00758A09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58912" y="2663965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513" name="image249.png">
              <a:extLst>
                <a:ext uri="{FF2B5EF4-FFF2-40B4-BE49-F238E27FC236}">
                  <a16:creationId xmlns:a16="http://schemas.microsoft.com/office/drawing/2014/main" id="{07A724F3-2C48-4B2E-BB4C-C9EC034AF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8912" y="2657869"/>
              <a:ext cx="987552" cy="225552"/>
            </a:xfrm>
            <a:prstGeom prst="rect">
              <a:avLst/>
            </a:prstGeom>
          </p:spPr>
        </p:pic>
      </p:grpSp>
      <p:pic>
        <p:nvPicPr>
          <p:cNvPr id="515" name="image296.png">
            <a:extLst>
              <a:ext uri="{FF2B5EF4-FFF2-40B4-BE49-F238E27FC236}">
                <a16:creationId xmlns:a16="http://schemas.microsoft.com/office/drawing/2014/main" id="{E8138CB0-4EBF-43C1-A183-73BB048D463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040" y="4990883"/>
            <a:ext cx="236703" cy="179070"/>
          </a:xfrm>
          <a:prstGeom prst="rect">
            <a:avLst/>
          </a:prstGeom>
        </p:spPr>
      </p:pic>
      <p:pic>
        <p:nvPicPr>
          <p:cNvPr id="516" name="Рисунок 515">
            <a:extLst>
              <a:ext uri="{FF2B5EF4-FFF2-40B4-BE49-F238E27FC236}">
                <a16:creationId xmlns:a16="http://schemas.microsoft.com/office/drawing/2014/main" id="{6EB02C97-999D-4CA2-9AFF-F0E36B8DC8A9}"/>
              </a:ext>
            </a:extLst>
          </p:cNvPr>
          <p:cNvPicPr>
            <a:picLocks noChangeAspect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661" y="5006647"/>
            <a:ext cx="570242" cy="903842"/>
          </a:xfrm>
          <a:prstGeom prst="rect">
            <a:avLst/>
          </a:prstGeom>
        </p:spPr>
      </p:pic>
      <p:grpSp>
        <p:nvGrpSpPr>
          <p:cNvPr id="517" name="Group 299">
            <a:extLst>
              <a:ext uri="{FF2B5EF4-FFF2-40B4-BE49-F238E27FC236}">
                <a16:creationId xmlns:a16="http://schemas.microsoft.com/office/drawing/2014/main" id="{DDE4B953-3B78-4093-9CBF-B66872568C02}"/>
              </a:ext>
            </a:extLst>
          </p:cNvPr>
          <p:cNvGrpSpPr/>
          <p:nvPr/>
        </p:nvGrpSpPr>
        <p:grpSpPr>
          <a:xfrm>
            <a:off x="8007910" y="4860100"/>
            <a:ext cx="987552" cy="414528"/>
            <a:chOff x="10418064" y="908317"/>
            <a:chExt cx="987552" cy="414528"/>
          </a:xfrm>
        </p:grpSpPr>
        <p:grpSp>
          <p:nvGrpSpPr>
            <p:cNvPr id="518" name="Group 302">
              <a:extLst>
                <a:ext uri="{FF2B5EF4-FFF2-40B4-BE49-F238E27FC236}">
                  <a16:creationId xmlns:a16="http://schemas.microsoft.com/office/drawing/2014/main" id="{DFA79384-0187-4DC5-A636-39095ED36FA2}"/>
                </a:ext>
              </a:extLst>
            </p:cNvPr>
            <p:cNvGrpSpPr/>
            <p:nvPr/>
          </p:nvGrpSpPr>
          <p:grpSpPr>
            <a:xfrm>
              <a:off x="10418064" y="914413"/>
              <a:ext cx="408432" cy="408432"/>
              <a:chOff x="10418064" y="914413"/>
              <a:chExt cx="408432" cy="408432"/>
            </a:xfrm>
          </p:grpSpPr>
          <p:pic>
            <p:nvPicPr>
              <p:cNvPr id="520" name="image182.png">
                <a:extLst>
                  <a:ext uri="{FF2B5EF4-FFF2-40B4-BE49-F238E27FC236}">
                    <a16:creationId xmlns:a16="http://schemas.microsoft.com/office/drawing/2014/main" id="{1D887505-22B6-4C04-9586-3E593294FE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18064" y="914413"/>
                <a:ext cx="408432" cy="408432"/>
              </a:xfrm>
              <a:prstGeom prst="rect">
                <a:avLst/>
              </a:prstGeom>
            </p:spPr>
          </p:pic>
        </p:grpSp>
        <p:pic>
          <p:nvPicPr>
            <p:cNvPr id="519" name="image183.png">
              <a:extLst>
                <a:ext uri="{FF2B5EF4-FFF2-40B4-BE49-F238E27FC236}">
                  <a16:creationId xmlns:a16="http://schemas.microsoft.com/office/drawing/2014/main" id="{C47C666F-2454-4AA5-8AF2-2202DF800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18064" y="908317"/>
              <a:ext cx="987552" cy="231648"/>
            </a:xfrm>
            <a:prstGeom prst="rect">
              <a:avLst/>
            </a:prstGeom>
          </p:spPr>
        </p:pic>
      </p:grpSp>
      <p:sp>
        <p:nvSpPr>
          <p:cNvPr id="521" name="Freeform 480">
            <a:extLst>
              <a:ext uri="{FF2B5EF4-FFF2-40B4-BE49-F238E27FC236}">
                <a16:creationId xmlns:a16="http://schemas.microsoft.com/office/drawing/2014/main" id="{94CE5B30-E11A-47AC-AEA4-1083CF855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4468" y="4929924"/>
            <a:ext cx="298018" cy="263754"/>
          </a:xfrm>
          <a:custGeom>
            <a:avLst/>
            <a:gdLst/>
            <a:ahLst/>
            <a:cxnLst/>
            <a:rect l="0" t="0" r="r" b="b"/>
            <a:pathLst>
              <a:path w="23467" h="20769">
                <a:moveTo>
                  <a:pt x="0" y="10384"/>
                </a:moveTo>
                <a:cubicBezTo>
                  <a:pt x="0" y="16116"/>
                  <a:pt x="4652" y="20769"/>
                  <a:pt x="10384" y="20769"/>
                </a:cubicBezTo>
                <a:lnTo>
                  <a:pt x="13083" y="20769"/>
                </a:lnTo>
                <a:cubicBezTo>
                  <a:pt x="18815" y="20769"/>
                  <a:pt x="23467" y="16116"/>
                  <a:pt x="23467" y="10384"/>
                </a:cubicBezTo>
                <a:cubicBezTo>
                  <a:pt x="23467" y="4652"/>
                  <a:pt x="18815" y="0"/>
                  <a:pt x="13083" y="0"/>
                </a:cubicBezTo>
                <a:lnTo>
                  <a:pt x="10384" y="0"/>
                </a:lnTo>
                <a:cubicBezTo>
                  <a:pt x="4652" y="0"/>
                  <a:pt x="0" y="4652"/>
                  <a:pt x="0" y="10384"/>
                </a:cubicBezTo>
              </a:path>
            </a:pathLst>
          </a:custGeom>
          <a:blipFill rotWithShape="1">
            <a:blip r:embed="rId35">
              <a:alphaModFix/>
            </a:blip>
            <a:stretch>
              <a:fillRect/>
            </a:stretch>
          </a:blipFill>
          <a:ln w="6363"/>
        </p:spPr>
      </p:sp>
      <p:sp>
        <p:nvSpPr>
          <p:cNvPr id="233" name="Regular Shape 363">
            <a:extLst>
              <a:ext uri="{FF2B5EF4-FFF2-40B4-BE49-F238E27FC236}">
                <a16:creationId xmlns:a16="http://schemas.microsoft.com/office/drawing/2014/main" id="{299E38CC-0122-42FE-89D4-77AD6F8B415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678763" y="1385892"/>
            <a:ext cx="1275931" cy="1115289"/>
          </a:xfrm>
          <a:prstGeom prst="roundRect">
            <a:avLst>
              <a:gd name="adj" fmla="val 6833"/>
            </a:avLst>
          </a:prstGeom>
          <a:ln w="9525">
            <a:solidFill>
              <a:srgbClr val="00BF02"/>
            </a:solidFill>
          </a:ln>
        </p:spPr>
      </p:sp>
      <p:sp>
        <p:nvSpPr>
          <p:cNvPr id="234" name="Regular Shape 364">
            <a:extLst>
              <a:ext uri="{FF2B5EF4-FFF2-40B4-BE49-F238E27FC236}">
                <a16:creationId xmlns:a16="http://schemas.microsoft.com/office/drawing/2014/main" id="{CE5922BC-58E3-4E24-9866-8839FA337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7066" y="2440696"/>
            <a:ext cx="518833" cy="149555"/>
          </a:xfrm>
          <a:prstGeom prst="rect">
            <a:avLst/>
          </a:prstGeom>
          <a:solidFill>
            <a:srgbClr val="00BF02"/>
          </a:solidFill>
          <a:ln w="19939"/>
        </p:spPr>
      </p:sp>
      <p:sp>
        <p:nvSpPr>
          <p:cNvPr id="235" name="Text Box 365">
            <a:extLst>
              <a:ext uri="{FF2B5EF4-FFF2-40B4-BE49-F238E27FC236}">
                <a16:creationId xmlns:a16="http://schemas.microsoft.com/office/drawing/2014/main" id="{5A6CC39B-017E-4AD3-9A0C-1BB5B055A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5120" y="2446182"/>
            <a:ext cx="601307" cy="1759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813"/>
              </a:lnSpc>
              <a:spcAft>
                <a:spcPts val="763"/>
              </a:spcAft>
              <a:tabLst>
                <a:tab pos="13" algn="l"/>
              </a:tabLst>
            </a:pPr>
            <a:r>
              <a:rPr sz="702" b="1" kern="2" dirty="0">
                <a:solidFill>
                  <a:srgbClr val="FFFFFF">
                    <a:alpha val="100000"/>
                  </a:srgbClr>
                </a:solidFill>
              </a:rPr>
              <a:t>НОВИНКА</a:t>
            </a:r>
          </a:p>
        </p:txBody>
      </p:sp>
      <p:sp>
        <p:nvSpPr>
          <p:cNvPr id="236" name="Regular Shape 363">
            <a:extLst>
              <a:ext uri="{FF2B5EF4-FFF2-40B4-BE49-F238E27FC236}">
                <a16:creationId xmlns:a16="http://schemas.microsoft.com/office/drawing/2014/main" id="{33396050-6BCE-4099-902D-AE65F276965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0210319" y="1399596"/>
            <a:ext cx="1275931" cy="1115289"/>
          </a:xfrm>
          <a:prstGeom prst="roundRect">
            <a:avLst>
              <a:gd name="adj" fmla="val 6833"/>
            </a:avLst>
          </a:prstGeom>
          <a:ln w="9525">
            <a:solidFill>
              <a:srgbClr val="00BF02"/>
            </a:solidFill>
          </a:ln>
        </p:spPr>
      </p:sp>
      <p:sp>
        <p:nvSpPr>
          <p:cNvPr id="237" name="Regular Shape 364">
            <a:extLst>
              <a:ext uri="{FF2B5EF4-FFF2-40B4-BE49-F238E27FC236}">
                <a16:creationId xmlns:a16="http://schemas.microsoft.com/office/drawing/2014/main" id="{57BF0DA8-1480-44F0-9FD6-9375DC7C6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8622" y="2454400"/>
            <a:ext cx="518833" cy="149555"/>
          </a:xfrm>
          <a:prstGeom prst="rect">
            <a:avLst/>
          </a:prstGeom>
          <a:solidFill>
            <a:srgbClr val="00BF02"/>
          </a:solidFill>
          <a:ln w="19939"/>
        </p:spPr>
      </p:sp>
      <p:sp>
        <p:nvSpPr>
          <p:cNvPr id="238" name="Text Box 365">
            <a:extLst>
              <a:ext uri="{FF2B5EF4-FFF2-40B4-BE49-F238E27FC236}">
                <a16:creationId xmlns:a16="http://schemas.microsoft.com/office/drawing/2014/main" id="{0FE0B430-DA56-4CFE-B89E-1B159AB0F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6676" y="2459886"/>
            <a:ext cx="601307" cy="1759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813"/>
              </a:lnSpc>
              <a:spcAft>
                <a:spcPts val="763"/>
              </a:spcAft>
              <a:tabLst>
                <a:tab pos="13" algn="l"/>
              </a:tabLst>
            </a:pPr>
            <a:r>
              <a:rPr sz="702" b="1" kern="2" dirty="0">
                <a:solidFill>
                  <a:srgbClr val="FFFFFF">
                    <a:alpha val="100000"/>
                  </a:srgbClr>
                </a:solidFill>
              </a:rPr>
              <a:t>НОВИНКА</a:t>
            </a: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image38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51" y="3191650"/>
            <a:ext cx="121920" cy="121920"/>
          </a:xfrm>
          <a:prstGeom prst="rect">
            <a:avLst/>
          </a:prstGeom>
        </p:spPr>
      </p:pic>
      <p:grpSp>
        <p:nvGrpSpPr>
          <p:cNvPr id="639" name="Group 639"/>
          <p:cNvGrpSpPr/>
          <p:nvPr/>
        </p:nvGrpSpPr>
        <p:grpSpPr>
          <a:xfrm>
            <a:off x="8720138" y="373075"/>
            <a:ext cx="2508466" cy="851306"/>
            <a:chOff x="8720138" y="373075"/>
            <a:chExt cx="2508466" cy="851306"/>
          </a:xfrm>
        </p:grpSpPr>
        <p:pic>
          <p:nvPicPr>
            <p:cNvPr id="640" name="image387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0138" y="440068"/>
              <a:ext cx="722376" cy="617207"/>
            </a:xfrm>
            <a:prstGeom prst="rect">
              <a:avLst/>
            </a:prstGeom>
          </p:spPr>
        </p:pic>
        <p:grpSp>
          <p:nvGrpSpPr>
            <p:cNvPr id="641" name="Group 641"/>
            <p:cNvGrpSpPr/>
            <p:nvPr/>
          </p:nvGrpSpPr>
          <p:grpSpPr>
            <a:xfrm>
              <a:off x="9894049" y="373075"/>
              <a:ext cx="1334554" cy="851306"/>
              <a:chOff x="9894049" y="373075"/>
              <a:chExt cx="1334554" cy="851306"/>
            </a:xfrm>
          </p:grpSpPr>
          <p:pic>
            <p:nvPicPr>
              <p:cNvPr id="642" name="image388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94049" y="373063"/>
                <a:ext cx="1334554" cy="851294"/>
              </a:xfrm>
              <a:prstGeom prst="rect">
                <a:avLst/>
              </a:prstGeom>
            </p:spPr>
          </p:pic>
        </p:grpSp>
      </p:grpSp>
      <p:sp>
        <p:nvSpPr>
          <p:cNvPr id="643" name="Text Box 643"/>
          <p:cNvSpPr txBox="1">
            <a:spLocks noChangeArrowheads="1"/>
          </p:cNvSpPr>
          <p:nvPr/>
        </p:nvSpPr>
        <p:spPr bwMode="auto">
          <a:xfrm>
            <a:off x="878359" y="410965"/>
            <a:ext cx="6829044" cy="979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indent="-13" algn="l">
              <a:lnSpc>
                <a:spcPct val="102135"/>
              </a:lnSpc>
              <a:spcAft>
                <a:spcPts val="0"/>
              </a:spcAft>
            </a:pPr>
            <a:r>
              <a:rPr sz="3600" b="1" kern="2" cap="all" spc="-25" dirty="0" err="1">
                <a:latin typeface="Open Sans"/>
              </a:rPr>
              <a:t>Анализ</a:t>
            </a:r>
            <a:r>
              <a:rPr sz="3600" b="1" kern="2" cap="all" spc="-25" dirty="0">
                <a:latin typeface="Open Sans"/>
              </a:rPr>
              <a:t> топ-50</a:t>
            </a:r>
          </a:p>
        </p:txBody>
      </p:sp>
      <p:sp>
        <p:nvSpPr>
          <p:cNvPr id="644" name="Text Box 644"/>
          <p:cNvSpPr txBox="1">
            <a:spLocks noChangeArrowheads="1"/>
          </p:cNvSpPr>
          <p:nvPr/>
        </p:nvSpPr>
        <p:spPr bwMode="auto">
          <a:xfrm>
            <a:off x="3515576" y="1755737"/>
            <a:ext cx="2553945" cy="873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93929" indent="-13" algn="l">
              <a:lnSpc>
                <a:spcPct val="96462"/>
              </a:lnSpc>
              <a:spcAft>
                <a:spcPts val="1785"/>
              </a:spcAft>
            </a:pPr>
            <a:r>
              <a:rPr lang="ru-RU" sz="1643" b="1" spc="-30" dirty="0">
                <a:latin typeface="Open Sans"/>
              </a:rPr>
              <a:t>50</a:t>
            </a:r>
            <a:r>
              <a:rPr lang="ru-RU" sz="1643" b="1" kern="2" spc="-30" dirty="0">
                <a:latin typeface="Open Sans"/>
              </a:rPr>
              <a:t>% </a:t>
            </a:r>
            <a:r>
              <a:rPr sz="1643" b="1" kern="2" spc="-30" dirty="0" err="1">
                <a:latin typeface="Open Sans"/>
              </a:rPr>
              <a:t>востребованных</a:t>
            </a:r>
            <a:r>
              <a:rPr sz="1643" b="1" kern="2" spc="-30" dirty="0">
                <a:latin typeface="Open Sans"/>
              </a:rPr>
              <a:t> </a:t>
            </a:r>
            <a:r>
              <a:rPr sz="1643" b="1" kern="2" spc="-30" dirty="0" err="1">
                <a:latin typeface="Open Sans"/>
              </a:rPr>
              <a:t>книг</a:t>
            </a:r>
            <a:br>
              <a:rPr sz="1643" b="1" kern="2" spc="-30" dirty="0">
                <a:latin typeface="Open Sans"/>
              </a:rPr>
            </a:br>
            <a:r>
              <a:rPr sz="1643" b="1" kern="2" spc="-30" dirty="0">
                <a:latin typeface="Open Sans"/>
              </a:rPr>
              <a:t>в </a:t>
            </a:r>
            <a:r>
              <a:rPr sz="1643" b="1" kern="2" spc="-30" dirty="0" err="1">
                <a:latin typeface="Open Sans"/>
              </a:rPr>
              <a:t>жанре</a:t>
            </a:r>
            <a:r>
              <a:rPr sz="1643" b="1" kern="2" spc="-30" dirty="0">
                <a:latin typeface="Open Sans"/>
              </a:rPr>
              <a:t> </a:t>
            </a:r>
            <a:r>
              <a:rPr sz="1643" b="1" kern="2" spc="-30" dirty="0" err="1">
                <a:latin typeface="Open Sans"/>
              </a:rPr>
              <a:t>нон-фикшн</a:t>
            </a:r>
            <a:endParaRPr sz="1643" b="1" kern="2" spc="-30" dirty="0">
              <a:latin typeface="Open Sans"/>
            </a:endParaRPr>
          </a:p>
          <a:p>
            <a:pPr marL="13" marR="93929" indent="-13" algn="l">
              <a:lnSpc>
                <a:spcPct val="96462"/>
              </a:lnSpc>
              <a:spcAft>
                <a:spcPts val="1785"/>
              </a:spcAft>
            </a:pPr>
            <a:endParaRPr sz="1643" b="1" kern="2" spc="-30" dirty="0">
              <a:latin typeface="Open Sans"/>
            </a:endParaRPr>
          </a:p>
        </p:txBody>
      </p:sp>
      <p:sp>
        <p:nvSpPr>
          <p:cNvPr id="651" name="Text Box 651"/>
          <p:cNvSpPr txBox="1">
            <a:spLocks noChangeArrowheads="1"/>
          </p:cNvSpPr>
          <p:nvPr/>
        </p:nvSpPr>
        <p:spPr bwMode="auto">
          <a:xfrm>
            <a:off x="885063" y="1237031"/>
            <a:ext cx="4894720" cy="2742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71946" indent="-13" algn="l">
              <a:lnSpc>
                <a:spcPct val="96462"/>
              </a:lnSpc>
              <a:spcAft>
                <a:spcPts val="1367"/>
              </a:spcAft>
            </a:pPr>
            <a:r>
              <a:rPr sz="1258" kern="2" spc="-20" dirty="0" err="1">
                <a:latin typeface="Open Sans"/>
              </a:rPr>
              <a:t>Распределение</a:t>
            </a:r>
            <a:r>
              <a:rPr sz="1258" kern="2" spc="-20" dirty="0">
                <a:latin typeface="Open Sans"/>
              </a:rPr>
              <a:t> </a:t>
            </a:r>
            <a:r>
              <a:rPr sz="1258" kern="2" spc="-20" dirty="0" err="1">
                <a:latin typeface="Open Sans"/>
              </a:rPr>
              <a:t>по</a:t>
            </a:r>
            <a:r>
              <a:rPr sz="1258" kern="2" spc="-20" dirty="0">
                <a:latin typeface="Open Sans"/>
              </a:rPr>
              <a:t> </a:t>
            </a:r>
            <a:r>
              <a:rPr sz="1258" kern="2" spc="-20" dirty="0" err="1">
                <a:latin typeface="Open Sans"/>
              </a:rPr>
              <a:t>категориям</a:t>
            </a:r>
            <a:r>
              <a:rPr sz="1258" kern="2" spc="-20" dirty="0">
                <a:latin typeface="Open Sans"/>
              </a:rPr>
              <a:t>: </a:t>
            </a:r>
            <a:r>
              <a:rPr sz="1258" kern="2" spc="-20" dirty="0" err="1">
                <a:latin typeface="Open Sans"/>
              </a:rPr>
              <a:t>Худлит</a:t>
            </a:r>
            <a:r>
              <a:rPr sz="1258" kern="2" spc="-20" dirty="0">
                <a:latin typeface="Open Sans"/>
              </a:rPr>
              <a:t> — </a:t>
            </a:r>
            <a:r>
              <a:rPr sz="1258" kern="2" spc="-20" dirty="0" err="1">
                <a:latin typeface="Open Sans"/>
              </a:rPr>
              <a:t>Нон</a:t>
            </a:r>
            <a:r>
              <a:rPr lang="ru-RU" sz="1258" kern="2" spc="-20" dirty="0">
                <a:latin typeface="Open Sans"/>
              </a:rPr>
              <a:t>-</a:t>
            </a:r>
            <a:r>
              <a:rPr sz="1258" kern="2" spc="-20" dirty="0" err="1">
                <a:latin typeface="Open Sans"/>
              </a:rPr>
              <a:t>фик</a:t>
            </a:r>
            <a:r>
              <a:rPr lang="ru-RU" sz="1258" kern="2" spc="-20" dirty="0" err="1">
                <a:latin typeface="Open Sans"/>
              </a:rPr>
              <a:t>шн</a:t>
            </a:r>
            <a:r>
              <a:rPr sz="1258" kern="2" spc="-20" dirty="0">
                <a:latin typeface="Open Sans"/>
              </a:rPr>
              <a:t> — </a:t>
            </a:r>
            <a:r>
              <a:rPr sz="1258" kern="2" spc="-20" dirty="0" err="1">
                <a:latin typeface="Open Sans"/>
              </a:rPr>
              <a:t>Детлит</a:t>
            </a:r>
            <a:endParaRPr sz="2051" b="1" kern="2" cap="all" spc="-15" dirty="0">
              <a:latin typeface="Open Sans"/>
            </a:endParaRPr>
          </a:p>
        </p:txBody>
      </p:sp>
      <p:pic>
        <p:nvPicPr>
          <p:cNvPr id="652" name="image38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51" y="3509025"/>
            <a:ext cx="121920" cy="121920"/>
          </a:xfrm>
          <a:prstGeom prst="rect">
            <a:avLst/>
          </a:prstGeom>
        </p:spPr>
      </p:pic>
      <p:sp>
        <p:nvSpPr>
          <p:cNvPr id="653" name="Text Box 653"/>
          <p:cNvSpPr txBox="1">
            <a:spLocks noChangeArrowheads="1"/>
          </p:cNvSpPr>
          <p:nvPr/>
        </p:nvSpPr>
        <p:spPr bwMode="auto">
          <a:xfrm>
            <a:off x="3736632" y="3482581"/>
            <a:ext cx="852767" cy="21771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13" marR="71946" indent="-13" algn="l">
              <a:lnSpc>
                <a:spcPct val="96462"/>
              </a:lnSpc>
              <a:spcAft>
                <a:spcPts val="1367"/>
              </a:spcAft>
            </a:pPr>
            <a:r>
              <a:rPr sz="1258" kern="2" spc="-20">
                <a:latin typeface="Open Sans"/>
              </a:rPr>
              <a:t>Худлит</a:t>
            </a:r>
          </a:p>
        </p:txBody>
      </p:sp>
      <p:sp>
        <p:nvSpPr>
          <p:cNvPr id="654" name="Text Box 654"/>
          <p:cNvSpPr txBox="1">
            <a:spLocks noChangeArrowheads="1"/>
          </p:cNvSpPr>
          <p:nvPr/>
        </p:nvSpPr>
        <p:spPr bwMode="auto">
          <a:xfrm>
            <a:off x="3734245" y="3171838"/>
            <a:ext cx="938949" cy="21771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13" marR="71946" indent="-13" algn="l">
              <a:lnSpc>
                <a:spcPct val="96462"/>
              </a:lnSpc>
              <a:spcAft>
                <a:spcPts val="1367"/>
              </a:spcAft>
            </a:pPr>
            <a:r>
              <a:rPr sz="1258" kern="2" spc="-20">
                <a:latin typeface="Open Sans"/>
              </a:rPr>
              <a:t>Нонфик</a:t>
            </a:r>
          </a:p>
        </p:txBody>
      </p:sp>
      <p:sp>
        <p:nvSpPr>
          <p:cNvPr id="655" name="Text Box 655"/>
          <p:cNvSpPr txBox="1">
            <a:spLocks noChangeArrowheads="1"/>
          </p:cNvSpPr>
          <p:nvPr/>
        </p:nvSpPr>
        <p:spPr bwMode="auto">
          <a:xfrm>
            <a:off x="3736645" y="2851544"/>
            <a:ext cx="860489" cy="81785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13" marR="71946" indent="-13" algn="l">
              <a:lnSpc>
                <a:spcPct val="96462"/>
              </a:lnSpc>
              <a:spcAft>
                <a:spcPts val="1367"/>
              </a:spcAft>
            </a:pPr>
            <a:r>
              <a:rPr sz="1258" kern="2" spc="-20" dirty="0" err="1">
                <a:latin typeface="Open Sans"/>
              </a:rPr>
              <a:t>Детлит</a:t>
            </a:r>
            <a:endParaRPr sz="1258" kern="2" spc="-20" dirty="0">
              <a:latin typeface="Open Sans"/>
            </a:endParaRPr>
          </a:p>
          <a:p>
            <a:pPr marL="13" indent="-13" algn="l">
              <a:lnSpc>
                <a:spcPct val="102135"/>
              </a:lnSpc>
              <a:spcAft>
                <a:spcPts val="0"/>
              </a:spcAft>
            </a:pPr>
            <a:endParaRPr sz="3000" b="1" kern="2" cap="all" spc="-25" dirty="0">
              <a:latin typeface="Open Sans"/>
            </a:endParaRPr>
          </a:p>
        </p:txBody>
      </p:sp>
      <p:sp>
        <p:nvSpPr>
          <p:cNvPr id="656" name="Text Box 656"/>
          <p:cNvSpPr txBox="1">
            <a:spLocks noChangeArrowheads="1"/>
          </p:cNvSpPr>
          <p:nvPr/>
        </p:nvSpPr>
        <p:spPr bwMode="auto">
          <a:xfrm>
            <a:off x="1748511" y="2038363"/>
            <a:ext cx="520230" cy="3153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46266" indent="-13" algn="l">
              <a:lnSpc>
                <a:spcPct val="102135"/>
              </a:lnSpc>
              <a:spcAft>
                <a:spcPts val="0"/>
              </a:spcAft>
            </a:pPr>
            <a:r>
              <a:rPr sz="1518" b="1" kern="2" cap="all" spc="-10" dirty="0">
                <a:solidFill>
                  <a:srgbClr val="FFFFFF">
                    <a:alpha val="100000"/>
                  </a:srgbClr>
                </a:solidFill>
                <a:latin typeface="Open Sans"/>
              </a:rPr>
              <a:t>12%</a:t>
            </a:r>
          </a:p>
        </p:txBody>
      </p:sp>
      <p:sp>
        <p:nvSpPr>
          <p:cNvPr id="657" name="Text Box 657"/>
          <p:cNvSpPr txBox="1">
            <a:spLocks noChangeArrowheads="1"/>
          </p:cNvSpPr>
          <p:nvPr/>
        </p:nvSpPr>
        <p:spPr bwMode="auto">
          <a:xfrm>
            <a:off x="2518131" y="2518423"/>
            <a:ext cx="520230" cy="3153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46266" indent="-13" algn="l">
              <a:lnSpc>
                <a:spcPct val="102135"/>
              </a:lnSpc>
              <a:spcAft>
                <a:spcPts val="0"/>
              </a:spcAft>
            </a:pPr>
            <a:r>
              <a:rPr sz="1518" b="1" kern="2" cap="all" spc="-10">
                <a:solidFill>
                  <a:srgbClr val="FFFFFF">
                    <a:alpha val="100000"/>
                  </a:srgbClr>
                </a:solidFill>
                <a:latin typeface="Open Sans"/>
              </a:rPr>
              <a:t>38%</a:t>
            </a:r>
          </a:p>
        </p:txBody>
      </p:sp>
      <p:sp>
        <p:nvSpPr>
          <p:cNvPr id="658" name="Text Box 658"/>
          <p:cNvSpPr txBox="1">
            <a:spLocks noChangeArrowheads="1"/>
          </p:cNvSpPr>
          <p:nvPr/>
        </p:nvSpPr>
        <p:spPr bwMode="auto">
          <a:xfrm>
            <a:off x="1634211" y="3021343"/>
            <a:ext cx="520230" cy="3153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46266" indent="-13" algn="l">
              <a:lnSpc>
                <a:spcPct val="102135"/>
              </a:lnSpc>
              <a:spcAft>
                <a:spcPts val="0"/>
              </a:spcAft>
            </a:pPr>
            <a:r>
              <a:rPr sz="1518" b="1" kern="2" cap="all" spc="-10">
                <a:solidFill>
                  <a:srgbClr val="FFFFFF">
                    <a:alpha val="100000"/>
                  </a:srgbClr>
                </a:solidFill>
                <a:latin typeface="Open Sans"/>
              </a:rPr>
              <a:t>50%</a:t>
            </a:r>
          </a:p>
        </p:txBody>
      </p:sp>
      <p:sp>
        <p:nvSpPr>
          <p:cNvPr id="663" name="Text Box 663"/>
          <p:cNvSpPr txBox="1">
            <a:spLocks noChangeArrowheads="1"/>
          </p:cNvSpPr>
          <p:nvPr/>
        </p:nvSpPr>
        <p:spPr bwMode="auto">
          <a:xfrm>
            <a:off x="885063" y="3979964"/>
            <a:ext cx="4837570" cy="3107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71946" indent="-13" algn="l">
              <a:lnSpc>
                <a:spcPct val="96462"/>
              </a:lnSpc>
              <a:spcAft>
                <a:spcPts val="1367"/>
              </a:spcAft>
            </a:pPr>
            <a:r>
              <a:rPr sz="1258" kern="2" spc="-20" dirty="0" err="1">
                <a:latin typeface="Open Sans"/>
              </a:rPr>
              <a:t>Распределение</a:t>
            </a:r>
            <a:r>
              <a:rPr sz="1258" kern="2" spc="-20" dirty="0">
                <a:latin typeface="Open Sans"/>
              </a:rPr>
              <a:t> </a:t>
            </a:r>
            <a:r>
              <a:rPr sz="1258" kern="2" spc="-20" dirty="0" err="1">
                <a:latin typeface="Open Sans"/>
              </a:rPr>
              <a:t>по</a:t>
            </a:r>
            <a:r>
              <a:rPr sz="1258" kern="2" spc="-20" dirty="0">
                <a:latin typeface="Open Sans"/>
              </a:rPr>
              <a:t> </a:t>
            </a:r>
            <a:r>
              <a:rPr sz="1258" kern="2" spc="-20" dirty="0" err="1">
                <a:latin typeface="Open Sans"/>
              </a:rPr>
              <a:t>категориям</a:t>
            </a:r>
            <a:r>
              <a:rPr sz="1258" kern="2" spc="-20" dirty="0">
                <a:latin typeface="Open Sans"/>
              </a:rPr>
              <a:t>: </a:t>
            </a:r>
            <a:r>
              <a:rPr sz="1258" kern="2" spc="-20" dirty="0" err="1">
                <a:latin typeface="Open Sans"/>
              </a:rPr>
              <a:t>лонгселлеры</a:t>
            </a:r>
            <a:r>
              <a:rPr sz="1258" kern="2" spc="-20" dirty="0">
                <a:latin typeface="Open Sans"/>
              </a:rPr>
              <a:t> и </a:t>
            </a:r>
            <a:r>
              <a:rPr sz="1258" kern="2" spc="-20" dirty="0" err="1">
                <a:latin typeface="Open Sans"/>
              </a:rPr>
              <a:t>новинки</a:t>
            </a:r>
            <a:endParaRPr sz="2051" b="1" kern="2" cap="all" spc="-15" dirty="0">
              <a:latin typeface="Open Sans"/>
            </a:endParaRPr>
          </a:p>
        </p:txBody>
      </p:sp>
      <p:sp>
        <p:nvSpPr>
          <p:cNvPr id="664" name="Text Box 664"/>
          <p:cNvSpPr txBox="1">
            <a:spLocks noChangeArrowheads="1"/>
          </p:cNvSpPr>
          <p:nvPr/>
        </p:nvSpPr>
        <p:spPr bwMode="auto">
          <a:xfrm>
            <a:off x="2508606" y="4709173"/>
            <a:ext cx="520230" cy="3153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46266" indent="-13" algn="l">
              <a:lnSpc>
                <a:spcPct val="102135"/>
              </a:lnSpc>
              <a:spcAft>
                <a:spcPts val="0"/>
              </a:spcAft>
            </a:pPr>
            <a:r>
              <a:rPr sz="1518" b="1" kern="2" cap="all" spc="-10">
                <a:solidFill>
                  <a:srgbClr val="FFFFFF">
                    <a:alpha val="100000"/>
                  </a:srgbClr>
                </a:solidFill>
                <a:latin typeface="Open Sans"/>
              </a:rPr>
              <a:t>22%</a:t>
            </a:r>
          </a:p>
        </p:txBody>
      </p:sp>
      <p:sp>
        <p:nvSpPr>
          <p:cNvPr id="665" name="Text Box 665"/>
          <p:cNvSpPr txBox="1">
            <a:spLocks noChangeArrowheads="1"/>
          </p:cNvSpPr>
          <p:nvPr/>
        </p:nvSpPr>
        <p:spPr bwMode="auto">
          <a:xfrm>
            <a:off x="1777086" y="5516893"/>
            <a:ext cx="520230" cy="3153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46266" indent="-13" algn="l">
              <a:lnSpc>
                <a:spcPct val="102135"/>
              </a:lnSpc>
              <a:spcAft>
                <a:spcPts val="0"/>
              </a:spcAft>
            </a:pPr>
            <a:r>
              <a:rPr sz="1518" b="1" kern="2" cap="all" spc="-10">
                <a:solidFill>
                  <a:srgbClr val="FFFFFF">
                    <a:alpha val="100000"/>
                  </a:srgbClr>
                </a:solidFill>
                <a:latin typeface="Open Sans"/>
              </a:rPr>
              <a:t>78%</a:t>
            </a:r>
          </a:p>
        </p:txBody>
      </p:sp>
      <p:sp>
        <p:nvSpPr>
          <p:cNvPr id="666" name="Text Box 666"/>
          <p:cNvSpPr txBox="1">
            <a:spLocks noChangeArrowheads="1"/>
          </p:cNvSpPr>
          <p:nvPr/>
        </p:nvSpPr>
        <p:spPr bwMode="auto">
          <a:xfrm>
            <a:off x="3652545" y="4373702"/>
            <a:ext cx="2298700" cy="13340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93929" indent="-13" algn="l">
              <a:lnSpc>
                <a:spcPct val="96462"/>
              </a:lnSpc>
              <a:spcAft>
                <a:spcPts val="1785"/>
              </a:spcAft>
            </a:pPr>
            <a:r>
              <a:rPr lang="ru-RU" sz="1643" b="1" kern="2" spc="-30" dirty="0" err="1">
                <a:latin typeface="Open Sans"/>
              </a:rPr>
              <a:t>Лонгселлеры</a:t>
            </a:r>
            <a:r>
              <a:rPr sz="1643" b="1" kern="2" spc="-30" dirty="0">
                <a:latin typeface="Open Sans"/>
              </a:rPr>
              <a:t> </a:t>
            </a:r>
            <a:r>
              <a:rPr sz="1643" b="1" kern="2" spc="-30" dirty="0" err="1">
                <a:latin typeface="Open Sans"/>
              </a:rPr>
              <a:t>более</a:t>
            </a:r>
            <a:r>
              <a:rPr sz="1643" b="1" kern="2" spc="-30" dirty="0">
                <a:latin typeface="Open Sans"/>
              </a:rPr>
              <a:t> </a:t>
            </a:r>
            <a:r>
              <a:rPr sz="1643" b="1" kern="2" spc="-30" dirty="0" err="1">
                <a:latin typeface="Open Sans"/>
              </a:rPr>
              <a:t>востребованы</a:t>
            </a:r>
            <a:r>
              <a:rPr sz="1643" b="1" kern="2" spc="-30" dirty="0">
                <a:latin typeface="Open Sans"/>
              </a:rPr>
              <a:t>, </a:t>
            </a:r>
            <a:r>
              <a:rPr sz="1643" b="1" kern="2" spc="-30" dirty="0" err="1">
                <a:latin typeface="Open Sans"/>
              </a:rPr>
              <a:t>но</a:t>
            </a:r>
            <a:r>
              <a:rPr sz="1643" b="1" kern="2" spc="-30" dirty="0">
                <a:latin typeface="Open Sans"/>
              </a:rPr>
              <a:t> </a:t>
            </a:r>
            <a:r>
              <a:rPr sz="1643" b="1" kern="2" spc="-30" dirty="0" err="1">
                <a:latin typeface="Open Sans"/>
              </a:rPr>
              <a:t>есть</a:t>
            </a:r>
            <a:r>
              <a:rPr sz="1643" b="1" kern="2" spc="-30" dirty="0">
                <a:latin typeface="Open Sans"/>
              </a:rPr>
              <a:t> и </a:t>
            </a:r>
            <a:r>
              <a:rPr lang="ru-RU" sz="1643" b="1" kern="2" spc="-30" dirty="0">
                <a:latin typeface="Open Sans"/>
              </a:rPr>
              <a:t>яркие новинки</a:t>
            </a:r>
            <a:endParaRPr sz="1643" b="1" kern="2" spc="-30" dirty="0">
              <a:latin typeface="Open Sans"/>
            </a:endParaRPr>
          </a:p>
          <a:p>
            <a:pPr marL="13" marR="93929" indent="-13" algn="l">
              <a:lnSpc>
                <a:spcPct val="96462"/>
              </a:lnSpc>
              <a:spcAft>
                <a:spcPts val="1785"/>
              </a:spcAft>
            </a:pPr>
            <a:endParaRPr sz="1643" b="1" kern="2" spc="-30" dirty="0">
              <a:latin typeface="Open Sans"/>
            </a:endParaRPr>
          </a:p>
        </p:txBody>
      </p:sp>
      <p:sp>
        <p:nvSpPr>
          <p:cNvPr id="667" name="Text Box 667"/>
          <p:cNvSpPr txBox="1">
            <a:spLocks noChangeArrowheads="1"/>
          </p:cNvSpPr>
          <p:nvPr/>
        </p:nvSpPr>
        <p:spPr bwMode="auto">
          <a:xfrm>
            <a:off x="3901275" y="6141568"/>
            <a:ext cx="1014057" cy="21771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13" marR="71946" indent="-13" algn="l">
              <a:lnSpc>
                <a:spcPct val="96462"/>
              </a:lnSpc>
              <a:spcAft>
                <a:spcPts val="1367"/>
              </a:spcAft>
            </a:pPr>
            <a:r>
              <a:rPr sz="1258" kern="2" spc="-20">
                <a:latin typeface="Open Sans"/>
              </a:rPr>
              <a:t>Новинки</a:t>
            </a:r>
          </a:p>
        </p:txBody>
      </p:sp>
      <p:sp>
        <p:nvSpPr>
          <p:cNvPr id="668" name="Text Box 668"/>
          <p:cNvSpPr txBox="1">
            <a:spLocks noChangeArrowheads="1"/>
          </p:cNvSpPr>
          <p:nvPr/>
        </p:nvSpPr>
        <p:spPr bwMode="auto">
          <a:xfrm>
            <a:off x="3909632" y="5897486"/>
            <a:ext cx="1346568" cy="90930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13" marR="71946" indent="-13" algn="l">
              <a:lnSpc>
                <a:spcPct val="96462"/>
              </a:lnSpc>
              <a:spcAft>
                <a:spcPts val="1367"/>
              </a:spcAft>
            </a:pPr>
            <a:r>
              <a:rPr sz="1258" kern="2" spc="-20" dirty="0" err="1">
                <a:latin typeface="Open Sans"/>
              </a:rPr>
              <a:t>Лонгселлеры</a:t>
            </a:r>
            <a:endParaRPr sz="1258" kern="2" spc="-20" dirty="0">
              <a:latin typeface="Open Sans"/>
            </a:endParaRPr>
          </a:p>
          <a:p>
            <a:pPr marL="13" indent="-13" algn="l">
              <a:lnSpc>
                <a:spcPct val="102135"/>
              </a:lnSpc>
              <a:spcAft>
                <a:spcPts val="0"/>
              </a:spcAft>
            </a:pPr>
            <a:endParaRPr sz="3000" b="1" kern="2" cap="all" spc="-25" dirty="0">
              <a:latin typeface="Open Sans"/>
            </a:endParaRPr>
          </a:p>
        </p:txBody>
      </p:sp>
      <p:sp>
        <p:nvSpPr>
          <p:cNvPr id="669" name="Text Box 669"/>
          <p:cNvSpPr txBox="1">
            <a:spLocks noChangeArrowheads="1"/>
          </p:cNvSpPr>
          <p:nvPr/>
        </p:nvSpPr>
        <p:spPr bwMode="auto">
          <a:xfrm>
            <a:off x="9091409" y="1764881"/>
            <a:ext cx="2212873" cy="8684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93929" indent="-13" algn="l">
              <a:lnSpc>
                <a:spcPct val="96462"/>
              </a:lnSpc>
              <a:spcAft>
                <a:spcPts val="1785"/>
              </a:spcAft>
            </a:pPr>
            <a:r>
              <a:rPr lang="ru-RU" sz="1643" b="1" kern="2" spc="-30" dirty="0">
                <a:latin typeface="Open Sans"/>
              </a:rPr>
              <a:t>82</a:t>
            </a:r>
            <a:r>
              <a:rPr sz="1643" b="1" kern="2" spc="-30" dirty="0">
                <a:latin typeface="Open Sans"/>
              </a:rPr>
              <a:t>% </a:t>
            </a:r>
            <a:r>
              <a:rPr sz="1643" b="1" kern="2" spc="-30" dirty="0" err="1">
                <a:latin typeface="Open Sans"/>
              </a:rPr>
              <a:t>рейтинга</a:t>
            </a:r>
            <a:r>
              <a:rPr sz="1643" b="1" kern="2" spc="-30" dirty="0">
                <a:latin typeface="Open Sans"/>
              </a:rPr>
              <a:t> – </a:t>
            </a:r>
            <a:r>
              <a:rPr sz="1643" b="1" kern="2" spc="-30" dirty="0" err="1">
                <a:latin typeface="Open Sans"/>
              </a:rPr>
              <a:t>книги</a:t>
            </a:r>
            <a:r>
              <a:rPr sz="1643" b="1" kern="2" spc="-30" dirty="0">
                <a:latin typeface="Open Sans"/>
              </a:rPr>
              <a:t> </a:t>
            </a:r>
            <a:r>
              <a:rPr sz="1643" b="1" kern="2" spc="-30" dirty="0" err="1">
                <a:latin typeface="Open Sans"/>
              </a:rPr>
              <a:t>зарубежных</a:t>
            </a:r>
            <a:r>
              <a:rPr sz="1643" b="1" kern="2" spc="-30" dirty="0">
                <a:latin typeface="Open Sans"/>
              </a:rPr>
              <a:t> </a:t>
            </a:r>
            <a:r>
              <a:rPr sz="1643" b="1" kern="2" spc="-30" dirty="0" err="1">
                <a:latin typeface="Open Sans"/>
              </a:rPr>
              <a:t>авторов</a:t>
            </a:r>
            <a:endParaRPr sz="1643" b="1" kern="2" spc="-30" dirty="0">
              <a:latin typeface="Open Sans"/>
            </a:endParaRPr>
          </a:p>
        </p:txBody>
      </p:sp>
      <p:sp>
        <p:nvSpPr>
          <p:cNvPr id="674" name="Text Box 674"/>
          <p:cNvSpPr txBox="1">
            <a:spLocks noChangeArrowheads="1"/>
          </p:cNvSpPr>
          <p:nvPr/>
        </p:nvSpPr>
        <p:spPr bwMode="auto">
          <a:xfrm>
            <a:off x="6346596" y="1237031"/>
            <a:ext cx="4894720" cy="4819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71946" indent="-13" algn="l">
              <a:lnSpc>
                <a:spcPct val="96462"/>
              </a:lnSpc>
              <a:spcAft>
                <a:spcPts val="1367"/>
              </a:spcAft>
            </a:pPr>
            <a:r>
              <a:rPr sz="1258" kern="2" spc="-20">
                <a:latin typeface="Open Sans"/>
              </a:rPr>
              <a:t>Распределение по категориям: отечественные</a:t>
            </a:r>
            <a:br>
              <a:rPr sz="1258" kern="2" spc="-20">
                <a:latin typeface="Open Sans"/>
              </a:rPr>
            </a:br>
            <a:r>
              <a:rPr sz="1258" kern="2" spc="-20">
                <a:latin typeface="Open Sans"/>
              </a:rPr>
              <a:t>и зарубежные авторы</a:t>
            </a:r>
            <a:endParaRPr sz="2051" b="1" kern="2" cap="all" spc="-15">
              <a:latin typeface="Open Sans"/>
            </a:endParaRPr>
          </a:p>
        </p:txBody>
      </p:sp>
      <p:pic>
        <p:nvPicPr>
          <p:cNvPr id="675" name="image39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611" y="3191650"/>
            <a:ext cx="121920" cy="115824"/>
          </a:xfrm>
          <a:prstGeom prst="rect">
            <a:avLst/>
          </a:prstGeom>
        </p:spPr>
      </p:pic>
      <p:sp>
        <p:nvSpPr>
          <p:cNvPr id="676" name="Text Box 676"/>
          <p:cNvSpPr txBox="1">
            <a:spLocks noChangeArrowheads="1"/>
          </p:cNvSpPr>
          <p:nvPr/>
        </p:nvSpPr>
        <p:spPr bwMode="auto">
          <a:xfrm>
            <a:off x="9341371" y="3161411"/>
            <a:ext cx="1288542" cy="21771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13" marR="71946" indent="-13" algn="l">
              <a:lnSpc>
                <a:spcPct val="96462"/>
              </a:lnSpc>
              <a:spcAft>
                <a:spcPts val="1367"/>
              </a:spcAft>
            </a:pPr>
            <a:r>
              <a:rPr sz="1258" kern="2" spc="-20">
                <a:latin typeface="Open Sans"/>
              </a:rPr>
              <a:t>Зарубежные</a:t>
            </a:r>
          </a:p>
        </p:txBody>
      </p:sp>
      <p:sp>
        <p:nvSpPr>
          <p:cNvPr id="677" name="Text Box 677"/>
          <p:cNvSpPr txBox="1">
            <a:spLocks noChangeArrowheads="1"/>
          </p:cNvSpPr>
          <p:nvPr/>
        </p:nvSpPr>
        <p:spPr bwMode="auto">
          <a:xfrm>
            <a:off x="9317584" y="2833980"/>
            <a:ext cx="1525334" cy="90930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13" marR="71946" indent="-13" algn="l">
              <a:lnSpc>
                <a:spcPct val="96462"/>
              </a:lnSpc>
              <a:spcAft>
                <a:spcPts val="1367"/>
              </a:spcAft>
            </a:pPr>
            <a:r>
              <a:rPr sz="1258" kern="2" spc="-20">
                <a:latin typeface="Open Sans"/>
              </a:rPr>
              <a:t>Отечественные</a:t>
            </a:r>
          </a:p>
          <a:p>
            <a:pPr marL="13" indent="-13" algn="l">
              <a:lnSpc>
                <a:spcPct val="102135"/>
              </a:lnSpc>
              <a:spcAft>
                <a:spcPts val="0"/>
              </a:spcAft>
            </a:pPr>
            <a:endParaRPr sz="3000" b="1" kern="2" cap="all" spc="-25">
              <a:latin typeface="Open Sans"/>
            </a:endParaRPr>
          </a:p>
        </p:txBody>
      </p:sp>
      <p:sp>
        <p:nvSpPr>
          <p:cNvPr id="678" name="Text Box 678"/>
          <p:cNvSpPr txBox="1">
            <a:spLocks noChangeArrowheads="1"/>
          </p:cNvSpPr>
          <p:nvPr/>
        </p:nvSpPr>
        <p:spPr bwMode="auto">
          <a:xfrm>
            <a:off x="7908227" y="2280298"/>
            <a:ext cx="520230" cy="3153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46266" indent="-13" algn="l">
              <a:lnSpc>
                <a:spcPct val="102135"/>
              </a:lnSpc>
              <a:spcAft>
                <a:spcPts val="0"/>
              </a:spcAft>
            </a:pPr>
            <a:r>
              <a:rPr sz="1518" b="1" kern="2" cap="all" spc="-10">
                <a:solidFill>
                  <a:srgbClr val="FFFFFF">
                    <a:alpha val="100000"/>
                  </a:srgbClr>
                </a:solidFill>
                <a:latin typeface="Open Sans"/>
              </a:rPr>
              <a:t>30%</a:t>
            </a:r>
          </a:p>
        </p:txBody>
      </p:sp>
      <p:sp>
        <p:nvSpPr>
          <p:cNvPr id="679" name="Text Box 679"/>
          <p:cNvSpPr txBox="1">
            <a:spLocks noChangeArrowheads="1"/>
          </p:cNvSpPr>
          <p:nvPr/>
        </p:nvSpPr>
        <p:spPr bwMode="auto">
          <a:xfrm>
            <a:off x="7107657" y="2914180"/>
            <a:ext cx="520230" cy="3153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46266" indent="-13" algn="l">
              <a:lnSpc>
                <a:spcPct val="102135"/>
              </a:lnSpc>
              <a:spcAft>
                <a:spcPts val="0"/>
              </a:spcAft>
            </a:pPr>
            <a:r>
              <a:rPr sz="1518" b="1" kern="2" cap="all" spc="-10">
                <a:solidFill>
                  <a:srgbClr val="FFFFFF">
                    <a:alpha val="100000"/>
                  </a:srgbClr>
                </a:solidFill>
                <a:latin typeface="Open Sans"/>
              </a:rPr>
              <a:t>70%</a:t>
            </a:r>
          </a:p>
        </p:txBody>
      </p:sp>
      <p:sp>
        <p:nvSpPr>
          <p:cNvPr id="684" name="Text Box 684"/>
          <p:cNvSpPr txBox="1">
            <a:spLocks noChangeArrowheads="1"/>
          </p:cNvSpPr>
          <p:nvPr/>
        </p:nvSpPr>
        <p:spPr bwMode="auto">
          <a:xfrm>
            <a:off x="6346596" y="3979964"/>
            <a:ext cx="4837570" cy="3107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71946" indent="-13" algn="l">
              <a:lnSpc>
                <a:spcPct val="96462"/>
              </a:lnSpc>
              <a:spcAft>
                <a:spcPts val="1367"/>
              </a:spcAft>
            </a:pPr>
            <a:r>
              <a:rPr sz="1258" kern="2" spc="-20">
                <a:latin typeface="Open Sans"/>
              </a:rPr>
              <a:t>Распределение по электронным и печатным книгам</a:t>
            </a:r>
            <a:endParaRPr sz="2051" b="1" kern="2" cap="all" spc="-15">
              <a:latin typeface="Open Sans"/>
            </a:endParaRPr>
          </a:p>
        </p:txBody>
      </p:sp>
      <p:sp>
        <p:nvSpPr>
          <p:cNvPr id="685" name="Text Box 685"/>
          <p:cNvSpPr txBox="1">
            <a:spLocks noChangeArrowheads="1"/>
          </p:cNvSpPr>
          <p:nvPr/>
        </p:nvSpPr>
        <p:spPr bwMode="auto">
          <a:xfrm>
            <a:off x="7970139" y="4709173"/>
            <a:ext cx="520230" cy="3153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46266" indent="-13" algn="l">
              <a:lnSpc>
                <a:spcPct val="102135"/>
              </a:lnSpc>
              <a:spcAft>
                <a:spcPts val="0"/>
              </a:spcAft>
            </a:pPr>
            <a:r>
              <a:rPr sz="1518" b="1" kern="2" cap="all" spc="-10">
                <a:solidFill>
                  <a:srgbClr val="FFFFFF">
                    <a:alpha val="100000"/>
                  </a:srgbClr>
                </a:solidFill>
                <a:latin typeface="Open Sans"/>
              </a:rPr>
              <a:t>22%</a:t>
            </a:r>
          </a:p>
        </p:txBody>
      </p:sp>
      <p:sp>
        <p:nvSpPr>
          <p:cNvPr id="686" name="Text Box 686"/>
          <p:cNvSpPr txBox="1">
            <a:spLocks noChangeArrowheads="1"/>
          </p:cNvSpPr>
          <p:nvPr/>
        </p:nvSpPr>
        <p:spPr bwMode="auto">
          <a:xfrm>
            <a:off x="7238619" y="5516893"/>
            <a:ext cx="520230" cy="3153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46266" indent="-13" algn="l">
              <a:lnSpc>
                <a:spcPct val="102135"/>
              </a:lnSpc>
              <a:spcAft>
                <a:spcPts val="0"/>
              </a:spcAft>
            </a:pPr>
            <a:r>
              <a:rPr sz="1518" b="1" kern="2" cap="all" spc="-10">
                <a:solidFill>
                  <a:srgbClr val="FFFFFF">
                    <a:alpha val="100000"/>
                  </a:srgbClr>
                </a:solidFill>
                <a:latin typeface="Open Sans"/>
              </a:rPr>
              <a:t>78%</a:t>
            </a:r>
          </a:p>
        </p:txBody>
      </p:sp>
      <p:sp>
        <p:nvSpPr>
          <p:cNvPr id="687" name="Text Box 687"/>
          <p:cNvSpPr txBox="1">
            <a:spLocks noChangeArrowheads="1"/>
          </p:cNvSpPr>
          <p:nvPr/>
        </p:nvSpPr>
        <p:spPr bwMode="auto">
          <a:xfrm>
            <a:off x="9098839" y="4355910"/>
            <a:ext cx="2310219" cy="10587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marR="93929" indent="-13" algn="l">
              <a:lnSpc>
                <a:spcPct val="96462"/>
              </a:lnSpc>
              <a:spcAft>
                <a:spcPts val="1785"/>
              </a:spcAft>
            </a:pPr>
            <a:r>
              <a:rPr lang="ru-RU" sz="1643" b="1" kern="2" spc="-30" dirty="0">
                <a:latin typeface="Open Sans"/>
              </a:rPr>
              <a:t>Бумажные</a:t>
            </a:r>
            <a:r>
              <a:rPr sz="1643" b="1" kern="2" spc="-30" dirty="0">
                <a:latin typeface="Open Sans"/>
              </a:rPr>
              <a:t> </a:t>
            </a:r>
            <a:r>
              <a:rPr sz="1643" b="1" kern="2" spc="-30" dirty="0" err="1">
                <a:latin typeface="Open Sans"/>
              </a:rPr>
              <a:t>книги</a:t>
            </a:r>
            <a:r>
              <a:rPr sz="1643" b="1" kern="2" spc="-30" dirty="0">
                <a:latin typeface="Open Sans"/>
              </a:rPr>
              <a:t> </a:t>
            </a:r>
            <a:r>
              <a:rPr sz="1643" b="1" kern="2" spc="-30" dirty="0" err="1">
                <a:latin typeface="Open Sans"/>
              </a:rPr>
              <a:t>обеспечили</a:t>
            </a:r>
            <a:r>
              <a:rPr sz="1643" b="1" kern="2" spc="-30" dirty="0">
                <a:latin typeface="Open Sans"/>
              </a:rPr>
              <a:t> </a:t>
            </a:r>
            <a:r>
              <a:rPr lang="ru-RU" sz="1643" b="1" spc="-30" dirty="0">
                <a:latin typeface="Open Sans"/>
              </a:rPr>
              <a:t>65</a:t>
            </a:r>
            <a:r>
              <a:rPr sz="1643" b="1" kern="2" spc="-30" dirty="0">
                <a:latin typeface="Open Sans"/>
              </a:rPr>
              <a:t>% </a:t>
            </a:r>
            <a:r>
              <a:rPr sz="1643" b="1" kern="2" spc="-30" dirty="0" err="1">
                <a:latin typeface="Open Sans"/>
              </a:rPr>
              <a:t>прода</a:t>
            </a:r>
            <a:r>
              <a:rPr lang="ru-RU" sz="1643" b="1" kern="2" spc="-30" dirty="0">
                <a:latin typeface="Open Sans"/>
              </a:rPr>
              <a:t>ж в ТОП-50</a:t>
            </a:r>
            <a:endParaRPr sz="1643" b="1" kern="2" spc="-30" dirty="0">
              <a:latin typeface="Open Sans"/>
            </a:endParaRPr>
          </a:p>
          <a:p>
            <a:pPr marL="13" marR="93929" indent="-13" algn="l">
              <a:lnSpc>
                <a:spcPct val="96462"/>
              </a:lnSpc>
              <a:spcAft>
                <a:spcPts val="1785"/>
              </a:spcAft>
            </a:pPr>
            <a:endParaRPr sz="1643" b="1" kern="2" spc="-30" dirty="0">
              <a:latin typeface="Open Sans"/>
            </a:endParaRPr>
          </a:p>
        </p:txBody>
      </p:sp>
      <p:pic>
        <p:nvPicPr>
          <p:cNvPr id="688" name="image39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51" y="2874275"/>
            <a:ext cx="121920" cy="121920"/>
          </a:xfrm>
          <a:prstGeom prst="rect">
            <a:avLst/>
          </a:prstGeom>
        </p:spPr>
      </p:pic>
      <p:pic>
        <p:nvPicPr>
          <p:cNvPr id="689" name="image39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016" y="6169659"/>
            <a:ext cx="121920" cy="121920"/>
          </a:xfrm>
          <a:prstGeom prst="rect">
            <a:avLst/>
          </a:prstGeom>
        </p:spPr>
      </p:pic>
      <p:pic>
        <p:nvPicPr>
          <p:cNvPr id="690" name="image393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016" y="5897486"/>
            <a:ext cx="121920" cy="115824"/>
          </a:xfrm>
          <a:prstGeom prst="rect">
            <a:avLst/>
          </a:prstGeom>
        </p:spPr>
      </p:pic>
      <p:pic>
        <p:nvPicPr>
          <p:cNvPr id="691" name="image394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611" y="2868562"/>
            <a:ext cx="121920" cy="121920"/>
          </a:xfrm>
          <a:prstGeom prst="rect">
            <a:avLst/>
          </a:prstGeom>
        </p:spPr>
      </p:pic>
      <p:pic>
        <p:nvPicPr>
          <p:cNvPr id="692" name="image395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611" y="5751970"/>
            <a:ext cx="121920" cy="115824"/>
          </a:xfrm>
          <a:prstGeom prst="rect">
            <a:avLst/>
          </a:prstGeom>
        </p:spPr>
      </p:pic>
      <p:sp>
        <p:nvSpPr>
          <p:cNvPr id="693" name="Text Box 693"/>
          <p:cNvSpPr txBox="1">
            <a:spLocks noChangeArrowheads="1"/>
          </p:cNvSpPr>
          <p:nvPr/>
        </p:nvSpPr>
        <p:spPr bwMode="auto">
          <a:xfrm>
            <a:off x="9341383" y="5724042"/>
            <a:ext cx="1099845" cy="21771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13" marR="71946" indent="-13" algn="l">
              <a:lnSpc>
                <a:spcPct val="96462"/>
              </a:lnSpc>
              <a:spcAft>
                <a:spcPts val="1367"/>
              </a:spcAft>
            </a:pPr>
            <a:r>
              <a:rPr sz="1258" kern="2" spc="-20">
                <a:latin typeface="Open Sans"/>
              </a:rPr>
              <a:t>Печатные</a:t>
            </a:r>
          </a:p>
        </p:txBody>
      </p:sp>
      <p:sp>
        <p:nvSpPr>
          <p:cNvPr id="694" name="Text Box 694"/>
          <p:cNvSpPr txBox="1">
            <a:spLocks noChangeArrowheads="1"/>
          </p:cNvSpPr>
          <p:nvPr/>
        </p:nvSpPr>
        <p:spPr bwMode="auto">
          <a:xfrm>
            <a:off x="9317596" y="5396611"/>
            <a:ext cx="1357808" cy="217716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marL="13" marR="71946" indent="-13" algn="l">
              <a:lnSpc>
                <a:spcPct val="96462"/>
              </a:lnSpc>
              <a:spcAft>
                <a:spcPts val="1367"/>
              </a:spcAft>
            </a:pPr>
            <a:r>
              <a:rPr sz="1258" kern="2" spc="-20">
                <a:latin typeface="Open Sans"/>
              </a:rPr>
              <a:t>Электронные</a:t>
            </a:r>
          </a:p>
        </p:txBody>
      </p:sp>
      <p:pic>
        <p:nvPicPr>
          <p:cNvPr id="695" name="image396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611" y="5428882"/>
            <a:ext cx="121920" cy="121920"/>
          </a:xfrm>
          <a:prstGeom prst="rect">
            <a:avLst/>
          </a:prstGeom>
        </p:spPr>
      </p:pic>
      <p:graphicFrame>
        <p:nvGraphicFramePr>
          <p:cNvPr id="46" name="Диаграмма 45">
            <a:extLst>
              <a:ext uri="{FF2B5EF4-FFF2-40B4-BE49-F238E27FC236}">
                <a16:creationId xmlns:a16="http://schemas.microsoft.com/office/drawing/2014/main" id="{C5DCF65A-8D06-408F-BE4C-FCAD76996B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0124021"/>
              </p:ext>
            </p:extLst>
          </p:nvPr>
        </p:nvGraphicFramePr>
        <p:xfrm>
          <a:off x="477299" y="1385511"/>
          <a:ext cx="3523915" cy="2575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47" name="Диаграмма 46">
            <a:extLst>
              <a:ext uri="{FF2B5EF4-FFF2-40B4-BE49-F238E27FC236}">
                <a16:creationId xmlns:a16="http://schemas.microsoft.com/office/drawing/2014/main" id="{49450138-7A25-4553-8287-A74F9F6CB0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712611"/>
              </p:ext>
            </p:extLst>
          </p:nvPr>
        </p:nvGraphicFramePr>
        <p:xfrm>
          <a:off x="878359" y="4245635"/>
          <a:ext cx="2663007" cy="2585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48" name="Диаграмма 47">
            <a:extLst>
              <a:ext uri="{FF2B5EF4-FFF2-40B4-BE49-F238E27FC236}">
                <a16:creationId xmlns:a16="http://schemas.microsoft.com/office/drawing/2014/main" id="{0CADAA80-20A9-44C3-BF66-A46A519EE5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4984342"/>
              </p:ext>
            </p:extLst>
          </p:nvPr>
        </p:nvGraphicFramePr>
        <p:xfrm>
          <a:off x="6286831" y="1499784"/>
          <a:ext cx="2716506" cy="2564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id="{37F9FA7D-404A-4864-A162-550BE5002A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5778776"/>
              </p:ext>
            </p:extLst>
          </p:nvPr>
        </p:nvGraphicFramePr>
        <p:xfrm>
          <a:off x="6260377" y="4271331"/>
          <a:ext cx="2768536" cy="2535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Box 643">
            <a:extLst>
              <a:ext uri="{FF2B5EF4-FFF2-40B4-BE49-F238E27FC236}">
                <a16:creationId xmlns:a16="http://schemas.microsoft.com/office/drawing/2014/main" id="{D6C99E71-C1B3-4F6B-849B-4A4A8B734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358" y="410965"/>
            <a:ext cx="9381519" cy="979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" indent="-13" algn="l">
              <a:lnSpc>
                <a:spcPct val="102135"/>
              </a:lnSpc>
              <a:spcAft>
                <a:spcPts val="0"/>
              </a:spcAft>
            </a:pPr>
            <a:r>
              <a:rPr lang="ru-RU" sz="3600" b="1" kern="2" cap="all" spc="-25" dirty="0">
                <a:latin typeface="Open Sans"/>
              </a:rPr>
              <a:t>ТЕНДЕНЦИИ И ВЫВОДЫ</a:t>
            </a:r>
            <a:endParaRPr sz="3600" b="1" kern="2" cap="all" spc="-25" dirty="0">
              <a:latin typeface="Open Sans"/>
            </a:endParaRPr>
          </a:p>
        </p:txBody>
      </p:sp>
      <p:sp>
        <p:nvSpPr>
          <p:cNvPr id="53" name="Text Box 104">
            <a:extLst>
              <a:ext uri="{FF2B5EF4-FFF2-40B4-BE49-F238E27FC236}">
                <a16:creationId xmlns:a16="http://schemas.microsoft.com/office/drawing/2014/main" id="{5C2F2EDF-E3BD-4672-B7CB-F851E4DFA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8817" y="1295990"/>
            <a:ext cx="4495508" cy="3700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Лидеры спроса – книги о саморазвитии  </a:t>
            </a:r>
            <a:endParaRPr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Freeform 106">
            <a:extLst>
              <a:ext uri="{FF2B5EF4-FFF2-40B4-BE49-F238E27FC236}">
                <a16:creationId xmlns:a16="http://schemas.microsoft.com/office/drawing/2014/main" id="{F8CD6047-CF24-4312-909E-1D8581FD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59" y="1388022"/>
            <a:ext cx="215202" cy="198501"/>
          </a:xfrm>
          <a:custGeom>
            <a:avLst/>
            <a:gdLst/>
            <a:ahLst/>
            <a:cxnLst/>
            <a:rect l="0" t="0" r="r" b="b"/>
            <a:pathLst>
              <a:path w="16946" h="15631">
                <a:moveTo>
                  <a:pt x="16684" y="3562"/>
                </a:moveTo>
                <a:cubicBezTo>
                  <a:pt x="16955" y="3948"/>
                  <a:pt x="17016" y="4386"/>
                  <a:pt x="16867" y="4875"/>
                </a:cubicBezTo>
                <a:lnTo>
                  <a:pt x="14069" y="14094"/>
                </a:lnTo>
                <a:cubicBezTo>
                  <a:pt x="13940" y="14528"/>
                  <a:pt x="13680" y="14892"/>
                  <a:pt x="13290" y="15188"/>
                </a:cubicBezTo>
                <a:cubicBezTo>
                  <a:pt x="12900" y="15483"/>
                  <a:pt x="12484" y="15631"/>
                  <a:pt x="12043" y="15631"/>
                </a:cubicBezTo>
                <a:lnTo>
                  <a:pt x="2651" y="15631"/>
                </a:lnTo>
                <a:cubicBezTo>
                  <a:pt x="2129" y="15631"/>
                  <a:pt x="1625" y="15449"/>
                  <a:pt x="1140" y="15086"/>
                </a:cubicBezTo>
                <a:cubicBezTo>
                  <a:pt x="655" y="14723"/>
                  <a:pt x="317" y="14277"/>
                  <a:pt x="127" y="13748"/>
                </a:cubicBezTo>
                <a:cubicBezTo>
                  <a:pt x="-35" y="13294"/>
                  <a:pt x="-42" y="12863"/>
                  <a:pt x="107" y="12456"/>
                </a:cubicBezTo>
                <a:cubicBezTo>
                  <a:pt x="107" y="12428"/>
                  <a:pt x="117" y="12337"/>
                  <a:pt x="138" y="12181"/>
                </a:cubicBezTo>
                <a:cubicBezTo>
                  <a:pt x="158" y="12025"/>
                  <a:pt x="172" y="11899"/>
                  <a:pt x="178" y="11804"/>
                </a:cubicBezTo>
                <a:cubicBezTo>
                  <a:pt x="185" y="11750"/>
                  <a:pt x="175" y="11677"/>
                  <a:pt x="148" y="11585"/>
                </a:cubicBezTo>
                <a:cubicBezTo>
                  <a:pt x="121" y="11494"/>
                  <a:pt x="110" y="11428"/>
                  <a:pt x="117" y="11387"/>
                </a:cubicBezTo>
                <a:cubicBezTo>
                  <a:pt x="130" y="11312"/>
                  <a:pt x="158" y="11241"/>
                  <a:pt x="198" y="11173"/>
                </a:cubicBezTo>
                <a:cubicBezTo>
                  <a:pt x="239" y="11106"/>
                  <a:pt x="295" y="11026"/>
                  <a:pt x="366" y="10934"/>
                </a:cubicBezTo>
                <a:cubicBezTo>
                  <a:pt x="438" y="10843"/>
                  <a:pt x="493" y="10763"/>
                  <a:pt x="534" y="10695"/>
                </a:cubicBezTo>
                <a:cubicBezTo>
                  <a:pt x="690" y="10437"/>
                  <a:pt x="843" y="10127"/>
                  <a:pt x="992" y="9764"/>
                </a:cubicBezTo>
                <a:cubicBezTo>
                  <a:pt x="1142" y="9401"/>
                  <a:pt x="1243" y="9091"/>
                  <a:pt x="1298" y="8833"/>
                </a:cubicBezTo>
                <a:cubicBezTo>
                  <a:pt x="1318" y="8765"/>
                  <a:pt x="1319" y="8663"/>
                  <a:pt x="1303" y="8527"/>
                </a:cubicBezTo>
                <a:cubicBezTo>
                  <a:pt x="1286" y="8392"/>
                  <a:pt x="1284" y="8297"/>
                  <a:pt x="1298" y="8243"/>
                </a:cubicBezTo>
                <a:cubicBezTo>
                  <a:pt x="1318" y="8168"/>
                  <a:pt x="1376" y="8073"/>
                  <a:pt x="1471" y="7958"/>
                </a:cubicBezTo>
                <a:cubicBezTo>
                  <a:pt x="1566" y="7842"/>
                  <a:pt x="1623" y="7765"/>
                  <a:pt x="1643" y="7724"/>
                </a:cubicBezTo>
                <a:cubicBezTo>
                  <a:pt x="1786" y="7479"/>
                  <a:pt x="1929" y="7167"/>
                  <a:pt x="2071" y="6788"/>
                </a:cubicBezTo>
                <a:cubicBezTo>
                  <a:pt x="2213" y="6408"/>
                  <a:pt x="2298" y="6103"/>
                  <a:pt x="2326" y="5872"/>
                </a:cubicBezTo>
                <a:cubicBezTo>
                  <a:pt x="2332" y="5811"/>
                  <a:pt x="2324" y="5702"/>
                  <a:pt x="2300" y="5546"/>
                </a:cubicBezTo>
                <a:cubicBezTo>
                  <a:pt x="2276" y="5390"/>
                  <a:pt x="2278" y="5295"/>
                  <a:pt x="2305" y="5261"/>
                </a:cubicBezTo>
                <a:cubicBezTo>
                  <a:pt x="2332" y="5173"/>
                  <a:pt x="2407" y="5070"/>
                  <a:pt x="2529" y="4951"/>
                </a:cubicBezTo>
                <a:cubicBezTo>
                  <a:pt x="2651" y="4832"/>
                  <a:pt x="2725" y="4756"/>
                  <a:pt x="2752" y="4722"/>
                </a:cubicBezTo>
                <a:cubicBezTo>
                  <a:pt x="2882" y="4545"/>
                  <a:pt x="3026" y="4259"/>
                  <a:pt x="3185" y="3862"/>
                </a:cubicBezTo>
                <a:cubicBezTo>
                  <a:pt x="3345" y="3465"/>
                  <a:pt x="3438" y="3138"/>
                  <a:pt x="3465" y="2880"/>
                </a:cubicBezTo>
                <a:cubicBezTo>
                  <a:pt x="3472" y="2826"/>
                  <a:pt x="3461" y="2739"/>
                  <a:pt x="3435" y="2620"/>
                </a:cubicBezTo>
                <a:cubicBezTo>
                  <a:pt x="3408" y="2501"/>
                  <a:pt x="3401" y="2412"/>
                  <a:pt x="3414" y="2351"/>
                </a:cubicBezTo>
                <a:cubicBezTo>
                  <a:pt x="3428" y="2297"/>
                  <a:pt x="3458" y="2236"/>
                  <a:pt x="3506" y="2168"/>
                </a:cubicBezTo>
                <a:cubicBezTo>
                  <a:pt x="3553" y="2100"/>
                  <a:pt x="3614" y="2022"/>
                  <a:pt x="3689" y="1933"/>
                </a:cubicBezTo>
                <a:cubicBezTo>
                  <a:pt x="3763" y="1845"/>
                  <a:pt x="3821" y="1774"/>
                  <a:pt x="3862" y="1720"/>
                </a:cubicBezTo>
                <a:cubicBezTo>
                  <a:pt x="3916" y="1639"/>
                  <a:pt x="3972" y="1535"/>
                  <a:pt x="4030" y="1410"/>
                </a:cubicBezTo>
                <a:cubicBezTo>
                  <a:pt x="4087" y="1284"/>
                  <a:pt x="4138" y="1165"/>
                  <a:pt x="4182" y="1053"/>
                </a:cubicBezTo>
                <a:cubicBezTo>
                  <a:pt x="4227" y="942"/>
                  <a:pt x="4281" y="820"/>
                  <a:pt x="4345" y="687"/>
                </a:cubicBezTo>
                <a:cubicBezTo>
                  <a:pt x="4410" y="555"/>
                  <a:pt x="4476" y="446"/>
                  <a:pt x="4543" y="362"/>
                </a:cubicBezTo>
                <a:cubicBezTo>
                  <a:pt x="4612" y="277"/>
                  <a:pt x="4701" y="197"/>
                  <a:pt x="4813" y="123"/>
                </a:cubicBezTo>
                <a:cubicBezTo>
                  <a:pt x="4925" y="48"/>
                  <a:pt x="5047" y="8"/>
                  <a:pt x="5180" y="5"/>
                </a:cubicBezTo>
                <a:cubicBezTo>
                  <a:pt x="5312" y="2"/>
                  <a:pt x="5473" y="20"/>
                  <a:pt x="5663" y="62"/>
                </a:cubicBezTo>
                <a:lnTo>
                  <a:pt x="5653" y="91"/>
                </a:lnTo>
                <a:cubicBezTo>
                  <a:pt x="5911" y="30"/>
                  <a:pt x="6083" y="0"/>
                  <a:pt x="6172" y="0"/>
                </a:cubicBezTo>
                <a:lnTo>
                  <a:pt x="13916" y="0"/>
                </a:lnTo>
                <a:cubicBezTo>
                  <a:pt x="14418" y="0"/>
                  <a:pt x="14805" y="190"/>
                  <a:pt x="15076" y="570"/>
                </a:cubicBezTo>
                <a:cubicBezTo>
                  <a:pt x="15347" y="950"/>
                  <a:pt x="15408" y="1391"/>
                  <a:pt x="15259" y="1893"/>
                </a:cubicBezTo>
                <a:lnTo>
                  <a:pt x="12471" y="11112"/>
                </a:lnTo>
                <a:cubicBezTo>
                  <a:pt x="12226" y="11919"/>
                  <a:pt x="11984" y="12440"/>
                  <a:pt x="11743" y="12675"/>
                </a:cubicBezTo>
                <a:cubicBezTo>
                  <a:pt x="11502" y="12908"/>
                  <a:pt x="11066" y="13025"/>
                  <a:pt x="10436" y="13025"/>
                </a:cubicBezTo>
                <a:lnTo>
                  <a:pt x="1593" y="13025"/>
                </a:lnTo>
                <a:cubicBezTo>
                  <a:pt x="1409" y="13025"/>
                  <a:pt x="1281" y="13076"/>
                  <a:pt x="1206" y="13178"/>
                </a:cubicBezTo>
                <a:cubicBezTo>
                  <a:pt x="1131" y="13287"/>
                  <a:pt x="1128" y="13433"/>
                  <a:pt x="1196" y="13616"/>
                </a:cubicBezTo>
                <a:cubicBezTo>
                  <a:pt x="1359" y="14090"/>
                  <a:pt x="1847" y="14328"/>
                  <a:pt x="2662" y="14328"/>
                </a:cubicBezTo>
                <a:lnTo>
                  <a:pt x="12053" y="14328"/>
                </a:lnTo>
                <a:cubicBezTo>
                  <a:pt x="12250" y="14328"/>
                  <a:pt x="12440" y="14276"/>
                  <a:pt x="12623" y="14170"/>
                </a:cubicBezTo>
                <a:cubicBezTo>
                  <a:pt x="12807" y="14065"/>
                  <a:pt x="12926" y="13925"/>
                  <a:pt x="12979" y="13748"/>
                </a:cubicBezTo>
                <a:lnTo>
                  <a:pt x="16033" y="3704"/>
                </a:lnTo>
                <a:cubicBezTo>
                  <a:pt x="16080" y="3555"/>
                  <a:pt x="16097" y="3362"/>
                  <a:pt x="16083" y="3124"/>
                </a:cubicBezTo>
                <a:cubicBezTo>
                  <a:pt x="16341" y="3226"/>
                  <a:pt x="16541" y="3372"/>
                  <a:pt x="16684" y="3562"/>
                </a:cubicBezTo>
                <a:moveTo>
                  <a:pt x="5856" y="3582"/>
                </a:moveTo>
                <a:cubicBezTo>
                  <a:pt x="5829" y="3670"/>
                  <a:pt x="5836" y="3747"/>
                  <a:pt x="5877" y="3811"/>
                </a:cubicBezTo>
                <a:cubicBezTo>
                  <a:pt x="5917" y="3875"/>
                  <a:pt x="5985" y="3908"/>
                  <a:pt x="6080" y="3908"/>
                </a:cubicBezTo>
                <a:lnTo>
                  <a:pt x="12267" y="3908"/>
                </a:lnTo>
                <a:cubicBezTo>
                  <a:pt x="12355" y="3908"/>
                  <a:pt x="12442" y="3875"/>
                  <a:pt x="12527" y="3811"/>
                </a:cubicBezTo>
                <a:cubicBezTo>
                  <a:pt x="12612" y="3747"/>
                  <a:pt x="12667" y="3670"/>
                  <a:pt x="12695" y="3582"/>
                </a:cubicBezTo>
                <a:lnTo>
                  <a:pt x="12908" y="2931"/>
                </a:lnTo>
                <a:cubicBezTo>
                  <a:pt x="12935" y="2843"/>
                  <a:pt x="12929" y="2767"/>
                  <a:pt x="12888" y="2702"/>
                </a:cubicBezTo>
                <a:cubicBezTo>
                  <a:pt x="12847" y="2638"/>
                  <a:pt x="12780" y="2605"/>
                  <a:pt x="12685" y="2605"/>
                </a:cubicBezTo>
                <a:lnTo>
                  <a:pt x="6498" y="2605"/>
                </a:lnTo>
                <a:cubicBezTo>
                  <a:pt x="6409" y="2605"/>
                  <a:pt x="6323" y="2638"/>
                  <a:pt x="6238" y="2702"/>
                </a:cubicBezTo>
                <a:cubicBezTo>
                  <a:pt x="6153" y="2767"/>
                  <a:pt x="6097" y="2843"/>
                  <a:pt x="6070" y="2931"/>
                </a:cubicBezTo>
                <a:lnTo>
                  <a:pt x="5856" y="3582"/>
                </a:lnTo>
                <a:close/>
                <a:moveTo>
                  <a:pt x="5012" y="6187"/>
                </a:moveTo>
                <a:cubicBezTo>
                  <a:pt x="4985" y="6275"/>
                  <a:pt x="4991" y="6352"/>
                  <a:pt x="5032" y="6416"/>
                </a:cubicBezTo>
                <a:cubicBezTo>
                  <a:pt x="5073" y="6480"/>
                  <a:pt x="5141" y="6513"/>
                  <a:pt x="5236" y="6513"/>
                </a:cubicBezTo>
                <a:lnTo>
                  <a:pt x="11423" y="6513"/>
                </a:lnTo>
                <a:cubicBezTo>
                  <a:pt x="11511" y="6513"/>
                  <a:pt x="11597" y="6480"/>
                  <a:pt x="11682" y="6416"/>
                </a:cubicBezTo>
                <a:cubicBezTo>
                  <a:pt x="11767" y="6352"/>
                  <a:pt x="11823" y="6275"/>
                  <a:pt x="11850" y="6187"/>
                </a:cubicBezTo>
                <a:lnTo>
                  <a:pt x="12064" y="5536"/>
                </a:lnTo>
                <a:cubicBezTo>
                  <a:pt x="12091" y="5448"/>
                  <a:pt x="12084" y="5371"/>
                  <a:pt x="12043" y="5307"/>
                </a:cubicBezTo>
                <a:cubicBezTo>
                  <a:pt x="12003" y="5242"/>
                  <a:pt x="11935" y="5210"/>
                  <a:pt x="11840" y="5210"/>
                </a:cubicBezTo>
                <a:lnTo>
                  <a:pt x="5653" y="5210"/>
                </a:lnTo>
                <a:cubicBezTo>
                  <a:pt x="5565" y="5210"/>
                  <a:pt x="5478" y="5242"/>
                  <a:pt x="5394" y="5307"/>
                </a:cubicBezTo>
                <a:cubicBezTo>
                  <a:pt x="5309" y="5371"/>
                  <a:pt x="5253" y="5448"/>
                  <a:pt x="5226" y="5536"/>
                </a:cubicBezTo>
                <a:lnTo>
                  <a:pt x="5012" y="6187"/>
                </a:lnTo>
                <a:close/>
              </a:path>
            </a:pathLst>
          </a:custGeom>
          <a:solidFill>
            <a:srgbClr val="000000"/>
          </a:solidFill>
          <a:ln w="3797"/>
        </p:spPr>
      </p:sp>
      <p:sp>
        <p:nvSpPr>
          <p:cNvPr id="56" name="Freeform 106">
            <a:extLst>
              <a:ext uri="{FF2B5EF4-FFF2-40B4-BE49-F238E27FC236}">
                <a16:creationId xmlns:a16="http://schemas.microsoft.com/office/drawing/2014/main" id="{9ED182D2-CC48-4952-9AB8-5FCA45DEC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58" y="1871477"/>
            <a:ext cx="215202" cy="198501"/>
          </a:xfrm>
          <a:custGeom>
            <a:avLst/>
            <a:gdLst/>
            <a:ahLst/>
            <a:cxnLst/>
            <a:rect l="0" t="0" r="r" b="b"/>
            <a:pathLst>
              <a:path w="16946" h="15631">
                <a:moveTo>
                  <a:pt x="16684" y="3562"/>
                </a:moveTo>
                <a:cubicBezTo>
                  <a:pt x="16955" y="3948"/>
                  <a:pt x="17016" y="4386"/>
                  <a:pt x="16867" y="4875"/>
                </a:cubicBezTo>
                <a:lnTo>
                  <a:pt x="14069" y="14094"/>
                </a:lnTo>
                <a:cubicBezTo>
                  <a:pt x="13940" y="14528"/>
                  <a:pt x="13680" y="14892"/>
                  <a:pt x="13290" y="15188"/>
                </a:cubicBezTo>
                <a:cubicBezTo>
                  <a:pt x="12900" y="15483"/>
                  <a:pt x="12484" y="15631"/>
                  <a:pt x="12043" y="15631"/>
                </a:cubicBezTo>
                <a:lnTo>
                  <a:pt x="2651" y="15631"/>
                </a:lnTo>
                <a:cubicBezTo>
                  <a:pt x="2129" y="15631"/>
                  <a:pt x="1625" y="15449"/>
                  <a:pt x="1140" y="15086"/>
                </a:cubicBezTo>
                <a:cubicBezTo>
                  <a:pt x="655" y="14723"/>
                  <a:pt x="317" y="14277"/>
                  <a:pt x="127" y="13748"/>
                </a:cubicBezTo>
                <a:cubicBezTo>
                  <a:pt x="-35" y="13294"/>
                  <a:pt x="-42" y="12863"/>
                  <a:pt x="107" y="12456"/>
                </a:cubicBezTo>
                <a:cubicBezTo>
                  <a:pt x="107" y="12428"/>
                  <a:pt x="117" y="12337"/>
                  <a:pt x="138" y="12181"/>
                </a:cubicBezTo>
                <a:cubicBezTo>
                  <a:pt x="158" y="12025"/>
                  <a:pt x="172" y="11899"/>
                  <a:pt x="178" y="11804"/>
                </a:cubicBezTo>
                <a:cubicBezTo>
                  <a:pt x="185" y="11750"/>
                  <a:pt x="175" y="11677"/>
                  <a:pt x="148" y="11585"/>
                </a:cubicBezTo>
                <a:cubicBezTo>
                  <a:pt x="121" y="11494"/>
                  <a:pt x="110" y="11428"/>
                  <a:pt x="117" y="11387"/>
                </a:cubicBezTo>
                <a:cubicBezTo>
                  <a:pt x="130" y="11312"/>
                  <a:pt x="158" y="11241"/>
                  <a:pt x="198" y="11173"/>
                </a:cubicBezTo>
                <a:cubicBezTo>
                  <a:pt x="239" y="11106"/>
                  <a:pt x="295" y="11026"/>
                  <a:pt x="366" y="10934"/>
                </a:cubicBezTo>
                <a:cubicBezTo>
                  <a:pt x="438" y="10843"/>
                  <a:pt x="493" y="10763"/>
                  <a:pt x="534" y="10695"/>
                </a:cubicBezTo>
                <a:cubicBezTo>
                  <a:pt x="690" y="10437"/>
                  <a:pt x="843" y="10127"/>
                  <a:pt x="992" y="9764"/>
                </a:cubicBezTo>
                <a:cubicBezTo>
                  <a:pt x="1142" y="9401"/>
                  <a:pt x="1243" y="9091"/>
                  <a:pt x="1298" y="8833"/>
                </a:cubicBezTo>
                <a:cubicBezTo>
                  <a:pt x="1318" y="8765"/>
                  <a:pt x="1319" y="8663"/>
                  <a:pt x="1303" y="8527"/>
                </a:cubicBezTo>
                <a:cubicBezTo>
                  <a:pt x="1286" y="8392"/>
                  <a:pt x="1284" y="8297"/>
                  <a:pt x="1298" y="8243"/>
                </a:cubicBezTo>
                <a:cubicBezTo>
                  <a:pt x="1318" y="8168"/>
                  <a:pt x="1376" y="8073"/>
                  <a:pt x="1471" y="7958"/>
                </a:cubicBezTo>
                <a:cubicBezTo>
                  <a:pt x="1566" y="7842"/>
                  <a:pt x="1623" y="7765"/>
                  <a:pt x="1643" y="7724"/>
                </a:cubicBezTo>
                <a:cubicBezTo>
                  <a:pt x="1786" y="7479"/>
                  <a:pt x="1929" y="7167"/>
                  <a:pt x="2071" y="6788"/>
                </a:cubicBezTo>
                <a:cubicBezTo>
                  <a:pt x="2213" y="6408"/>
                  <a:pt x="2298" y="6103"/>
                  <a:pt x="2326" y="5872"/>
                </a:cubicBezTo>
                <a:cubicBezTo>
                  <a:pt x="2332" y="5811"/>
                  <a:pt x="2324" y="5702"/>
                  <a:pt x="2300" y="5546"/>
                </a:cubicBezTo>
                <a:cubicBezTo>
                  <a:pt x="2276" y="5390"/>
                  <a:pt x="2278" y="5295"/>
                  <a:pt x="2305" y="5261"/>
                </a:cubicBezTo>
                <a:cubicBezTo>
                  <a:pt x="2332" y="5173"/>
                  <a:pt x="2407" y="5070"/>
                  <a:pt x="2529" y="4951"/>
                </a:cubicBezTo>
                <a:cubicBezTo>
                  <a:pt x="2651" y="4832"/>
                  <a:pt x="2725" y="4756"/>
                  <a:pt x="2752" y="4722"/>
                </a:cubicBezTo>
                <a:cubicBezTo>
                  <a:pt x="2882" y="4545"/>
                  <a:pt x="3026" y="4259"/>
                  <a:pt x="3185" y="3862"/>
                </a:cubicBezTo>
                <a:cubicBezTo>
                  <a:pt x="3345" y="3465"/>
                  <a:pt x="3438" y="3138"/>
                  <a:pt x="3465" y="2880"/>
                </a:cubicBezTo>
                <a:cubicBezTo>
                  <a:pt x="3472" y="2826"/>
                  <a:pt x="3461" y="2739"/>
                  <a:pt x="3435" y="2620"/>
                </a:cubicBezTo>
                <a:cubicBezTo>
                  <a:pt x="3408" y="2501"/>
                  <a:pt x="3401" y="2412"/>
                  <a:pt x="3414" y="2351"/>
                </a:cubicBezTo>
                <a:cubicBezTo>
                  <a:pt x="3428" y="2297"/>
                  <a:pt x="3458" y="2236"/>
                  <a:pt x="3506" y="2168"/>
                </a:cubicBezTo>
                <a:cubicBezTo>
                  <a:pt x="3553" y="2100"/>
                  <a:pt x="3614" y="2022"/>
                  <a:pt x="3689" y="1933"/>
                </a:cubicBezTo>
                <a:cubicBezTo>
                  <a:pt x="3763" y="1845"/>
                  <a:pt x="3821" y="1774"/>
                  <a:pt x="3862" y="1720"/>
                </a:cubicBezTo>
                <a:cubicBezTo>
                  <a:pt x="3916" y="1639"/>
                  <a:pt x="3972" y="1535"/>
                  <a:pt x="4030" y="1410"/>
                </a:cubicBezTo>
                <a:cubicBezTo>
                  <a:pt x="4087" y="1284"/>
                  <a:pt x="4138" y="1165"/>
                  <a:pt x="4182" y="1053"/>
                </a:cubicBezTo>
                <a:cubicBezTo>
                  <a:pt x="4227" y="942"/>
                  <a:pt x="4281" y="820"/>
                  <a:pt x="4345" y="687"/>
                </a:cubicBezTo>
                <a:cubicBezTo>
                  <a:pt x="4410" y="555"/>
                  <a:pt x="4476" y="446"/>
                  <a:pt x="4543" y="362"/>
                </a:cubicBezTo>
                <a:cubicBezTo>
                  <a:pt x="4612" y="277"/>
                  <a:pt x="4701" y="197"/>
                  <a:pt x="4813" y="123"/>
                </a:cubicBezTo>
                <a:cubicBezTo>
                  <a:pt x="4925" y="48"/>
                  <a:pt x="5047" y="8"/>
                  <a:pt x="5180" y="5"/>
                </a:cubicBezTo>
                <a:cubicBezTo>
                  <a:pt x="5312" y="2"/>
                  <a:pt x="5473" y="20"/>
                  <a:pt x="5663" y="62"/>
                </a:cubicBezTo>
                <a:lnTo>
                  <a:pt x="5653" y="91"/>
                </a:lnTo>
                <a:cubicBezTo>
                  <a:pt x="5911" y="30"/>
                  <a:pt x="6083" y="0"/>
                  <a:pt x="6172" y="0"/>
                </a:cubicBezTo>
                <a:lnTo>
                  <a:pt x="13916" y="0"/>
                </a:lnTo>
                <a:cubicBezTo>
                  <a:pt x="14418" y="0"/>
                  <a:pt x="14805" y="190"/>
                  <a:pt x="15076" y="570"/>
                </a:cubicBezTo>
                <a:cubicBezTo>
                  <a:pt x="15347" y="950"/>
                  <a:pt x="15408" y="1391"/>
                  <a:pt x="15259" y="1893"/>
                </a:cubicBezTo>
                <a:lnTo>
                  <a:pt x="12471" y="11112"/>
                </a:lnTo>
                <a:cubicBezTo>
                  <a:pt x="12226" y="11919"/>
                  <a:pt x="11984" y="12440"/>
                  <a:pt x="11743" y="12675"/>
                </a:cubicBezTo>
                <a:cubicBezTo>
                  <a:pt x="11502" y="12908"/>
                  <a:pt x="11066" y="13025"/>
                  <a:pt x="10436" y="13025"/>
                </a:cubicBezTo>
                <a:lnTo>
                  <a:pt x="1593" y="13025"/>
                </a:lnTo>
                <a:cubicBezTo>
                  <a:pt x="1409" y="13025"/>
                  <a:pt x="1281" y="13076"/>
                  <a:pt x="1206" y="13178"/>
                </a:cubicBezTo>
                <a:cubicBezTo>
                  <a:pt x="1131" y="13287"/>
                  <a:pt x="1128" y="13433"/>
                  <a:pt x="1196" y="13616"/>
                </a:cubicBezTo>
                <a:cubicBezTo>
                  <a:pt x="1359" y="14090"/>
                  <a:pt x="1847" y="14328"/>
                  <a:pt x="2662" y="14328"/>
                </a:cubicBezTo>
                <a:lnTo>
                  <a:pt x="12053" y="14328"/>
                </a:lnTo>
                <a:cubicBezTo>
                  <a:pt x="12250" y="14328"/>
                  <a:pt x="12440" y="14276"/>
                  <a:pt x="12623" y="14170"/>
                </a:cubicBezTo>
                <a:cubicBezTo>
                  <a:pt x="12807" y="14065"/>
                  <a:pt x="12926" y="13925"/>
                  <a:pt x="12979" y="13748"/>
                </a:cubicBezTo>
                <a:lnTo>
                  <a:pt x="16033" y="3704"/>
                </a:lnTo>
                <a:cubicBezTo>
                  <a:pt x="16080" y="3555"/>
                  <a:pt x="16097" y="3362"/>
                  <a:pt x="16083" y="3124"/>
                </a:cubicBezTo>
                <a:cubicBezTo>
                  <a:pt x="16341" y="3226"/>
                  <a:pt x="16541" y="3372"/>
                  <a:pt x="16684" y="3562"/>
                </a:cubicBezTo>
                <a:moveTo>
                  <a:pt x="5856" y="3582"/>
                </a:moveTo>
                <a:cubicBezTo>
                  <a:pt x="5829" y="3670"/>
                  <a:pt x="5836" y="3747"/>
                  <a:pt x="5877" y="3811"/>
                </a:cubicBezTo>
                <a:cubicBezTo>
                  <a:pt x="5917" y="3875"/>
                  <a:pt x="5985" y="3908"/>
                  <a:pt x="6080" y="3908"/>
                </a:cubicBezTo>
                <a:lnTo>
                  <a:pt x="12267" y="3908"/>
                </a:lnTo>
                <a:cubicBezTo>
                  <a:pt x="12355" y="3908"/>
                  <a:pt x="12442" y="3875"/>
                  <a:pt x="12527" y="3811"/>
                </a:cubicBezTo>
                <a:cubicBezTo>
                  <a:pt x="12612" y="3747"/>
                  <a:pt x="12667" y="3670"/>
                  <a:pt x="12695" y="3582"/>
                </a:cubicBezTo>
                <a:lnTo>
                  <a:pt x="12908" y="2931"/>
                </a:lnTo>
                <a:cubicBezTo>
                  <a:pt x="12935" y="2843"/>
                  <a:pt x="12929" y="2767"/>
                  <a:pt x="12888" y="2702"/>
                </a:cubicBezTo>
                <a:cubicBezTo>
                  <a:pt x="12847" y="2638"/>
                  <a:pt x="12780" y="2605"/>
                  <a:pt x="12685" y="2605"/>
                </a:cubicBezTo>
                <a:lnTo>
                  <a:pt x="6498" y="2605"/>
                </a:lnTo>
                <a:cubicBezTo>
                  <a:pt x="6409" y="2605"/>
                  <a:pt x="6323" y="2638"/>
                  <a:pt x="6238" y="2702"/>
                </a:cubicBezTo>
                <a:cubicBezTo>
                  <a:pt x="6153" y="2767"/>
                  <a:pt x="6097" y="2843"/>
                  <a:pt x="6070" y="2931"/>
                </a:cubicBezTo>
                <a:lnTo>
                  <a:pt x="5856" y="3582"/>
                </a:lnTo>
                <a:close/>
                <a:moveTo>
                  <a:pt x="5012" y="6187"/>
                </a:moveTo>
                <a:cubicBezTo>
                  <a:pt x="4985" y="6275"/>
                  <a:pt x="4991" y="6352"/>
                  <a:pt x="5032" y="6416"/>
                </a:cubicBezTo>
                <a:cubicBezTo>
                  <a:pt x="5073" y="6480"/>
                  <a:pt x="5141" y="6513"/>
                  <a:pt x="5236" y="6513"/>
                </a:cubicBezTo>
                <a:lnTo>
                  <a:pt x="11423" y="6513"/>
                </a:lnTo>
                <a:cubicBezTo>
                  <a:pt x="11511" y="6513"/>
                  <a:pt x="11597" y="6480"/>
                  <a:pt x="11682" y="6416"/>
                </a:cubicBezTo>
                <a:cubicBezTo>
                  <a:pt x="11767" y="6352"/>
                  <a:pt x="11823" y="6275"/>
                  <a:pt x="11850" y="6187"/>
                </a:cubicBezTo>
                <a:lnTo>
                  <a:pt x="12064" y="5536"/>
                </a:lnTo>
                <a:cubicBezTo>
                  <a:pt x="12091" y="5448"/>
                  <a:pt x="12084" y="5371"/>
                  <a:pt x="12043" y="5307"/>
                </a:cubicBezTo>
                <a:cubicBezTo>
                  <a:pt x="12003" y="5242"/>
                  <a:pt x="11935" y="5210"/>
                  <a:pt x="11840" y="5210"/>
                </a:cubicBezTo>
                <a:lnTo>
                  <a:pt x="5653" y="5210"/>
                </a:lnTo>
                <a:cubicBezTo>
                  <a:pt x="5565" y="5210"/>
                  <a:pt x="5478" y="5242"/>
                  <a:pt x="5394" y="5307"/>
                </a:cubicBezTo>
                <a:cubicBezTo>
                  <a:pt x="5309" y="5371"/>
                  <a:pt x="5253" y="5448"/>
                  <a:pt x="5226" y="5536"/>
                </a:cubicBezTo>
                <a:lnTo>
                  <a:pt x="5012" y="6187"/>
                </a:lnTo>
                <a:close/>
              </a:path>
            </a:pathLst>
          </a:custGeom>
          <a:solidFill>
            <a:srgbClr val="000000"/>
          </a:solidFill>
          <a:ln w="3797"/>
        </p:spPr>
      </p:sp>
      <p:sp>
        <p:nvSpPr>
          <p:cNvPr id="57" name="Text Box 104">
            <a:extLst>
              <a:ext uri="{FF2B5EF4-FFF2-40B4-BE49-F238E27FC236}">
                <a16:creationId xmlns:a16="http://schemas.microsoft.com/office/drawing/2014/main" id="{72056D53-985C-4436-A118-0D7F04B85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8817" y="1781933"/>
            <a:ext cx="9922762" cy="769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Бумажные книги обеспечивают высокую долю продаж, однако и процент цифровых растет</a:t>
            </a:r>
          </a:p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lang="ru-RU" sz="1200" kern="2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2021 году электронные и аудиокниги обеспечивают 35% выручки (в 2020 году – 22%)</a:t>
            </a:r>
            <a:r>
              <a:rPr lang="ru-RU" sz="1500" kern="2" spc="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sz="1500" kern="2" spc="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8" name="Freeform 106">
            <a:extLst>
              <a:ext uri="{FF2B5EF4-FFF2-40B4-BE49-F238E27FC236}">
                <a16:creationId xmlns:a16="http://schemas.microsoft.com/office/drawing/2014/main" id="{9670804A-BB64-4606-96D4-F97B853FC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58" y="2522976"/>
            <a:ext cx="215202" cy="198501"/>
          </a:xfrm>
          <a:custGeom>
            <a:avLst/>
            <a:gdLst/>
            <a:ahLst/>
            <a:cxnLst/>
            <a:rect l="0" t="0" r="r" b="b"/>
            <a:pathLst>
              <a:path w="16946" h="15631">
                <a:moveTo>
                  <a:pt x="16684" y="3562"/>
                </a:moveTo>
                <a:cubicBezTo>
                  <a:pt x="16955" y="3948"/>
                  <a:pt x="17016" y="4386"/>
                  <a:pt x="16867" y="4875"/>
                </a:cubicBezTo>
                <a:lnTo>
                  <a:pt x="14069" y="14094"/>
                </a:lnTo>
                <a:cubicBezTo>
                  <a:pt x="13940" y="14528"/>
                  <a:pt x="13680" y="14892"/>
                  <a:pt x="13290" y="15188"/>
                </a:cubicBezTo>
                <a:cubicBezTo>
                  <a:pt x="12900" y="15483"/>
                  <a:pt x="12484" y="15631"/>
                  <a:pt x="12043" y="15631"/>
                </a:cubicBezTo>
                <a:lnTo>
                  <a:pt x="2651" y="15631"/>
                </a:lnTo>
                <a:cubicBezTo>
                  <a:pt x="2129" y="15631"/>
                  <a:pt x="1625" y="15449"/>
                  <a:pt x="1140" y="15086"/>
                </a:cubicBezTo>
                <a:cubicBezTo>
                  <a:pt x="655" y="14723"/>
                  <a:pt x="317" y="14277"/>
                  <a:pt x="127" y="13748"/>
                </a:cubicBezTo>
                <a:cubicBezTo>
                  <a:pt x="-35" y="13294"/>
                  <a:pt x="-42" y="12863"/>
                  <a:pt x="107" y="12456"/>
                </a:cubicBezTo>
                <a:cubicBezTo>
                  <a:pt x="107" y="12428"/>
                  <a:pt x="117" y="12337"/>
                  <a:pt x="138" y="12181"/>
                </a:cubicBezTo>
                <a:cubicBezTo>
                  <a:pt x="158" y="12025"/>
                  <a:pt x="172" y="11899"/>
                  <a:pt x="178" y="11804"/>
                </a:cubicBezTo>
                <a:cubicBezTo>
                  <a:pt x="185" y="11750"/>
                  <a:pt x="175" y="11677"/>
                  <a:pt x="148" y="11585"/>
                </a:cubicBezTo>
                <a:cubicBezTo>
                  <a:pt x="121" y="11494"/>
                  <a:pt x="110" y="11428"/>
                  <a:pt x="117" y="11387"/>
                </a:cubicBezTo>
                <a:cubicBezTo>
                  <a:pt x="130" y="11312"/>
                  <a:pt x="158" y="11241"/>
                  <a:pt x="198" y="11173"/>
                </a:cubicBezTo>
                <a:cubicBezTo>
                  <a:pt x="239" y="11106"/>
                  <a:pt x="295" y="11026"/>
                  <a:pt x="366" y="10934"/>
                </a:cubicBezTo>
                <a:cubicBezTo>
                  <a:pt x="438" y="10843"/>
                  <a:pt x="493" y="10763"/>
                  <a:pt x="534" y="10695"/>
                </a:cubicBezTo>
                <a:cubicBezTo>
                  <a:pt x="690" y="10437"/>
                  <a:pt x="843" y="10127"/>
                  <a:pt x="992" y="9764"/>
                </a:cubicBezTo>
                <a:cubicBezTo>
                  <a:pt x="1142" y="9401"/>
                  <a:pt x="1243" y="9091"/>
                  <a:pt x="1298" y="8833"/>
                </a:cubicBezTo>
                <a:cubicBezTo>
                  <a:pt x="1318" y="8765"/>
                  <a:pt x="1319" y="8663"/>
                  <a:pt x="1303" y="8527"/>
                </a:cubicBezTo>
                <a:cubicBezTo>
                  <a:pt x="1286" y="8392"/>
                  <a:pt x="1284" y="8297"/>
                  <a:pt x="1298" y="8243"/>
                </a:cubicBezTo>
                <a:cubicBezTo>
                  <a:pt x="1318" y="8168"/>
                  <a:pt x="1376" y="8073"/>
                  <a:pt x="1471" y="7958"/>
                </a:cubicBezTo>
                <a:cubicBezTo>
                  <a:pt x="1566" y="7842"/>
                  <a:pt x="1623" y="7765"/>
                  <a:pt x="1643" y="7724"/>
                </a:cubicBezTo>
                <a:cubicBezTo>
                  <a:pt x="1786" y="7479"/>
                  <a:pt x="1929" y="7167"/>
                  <a:pt x="2071" y="6788"/>
                </a:cubicBezTo>
                <a:cubicBezTo>
                  <a:pt x="2213" y="6408"/>
                  <a:pt x="2298" y="6103"/>
                  <a:pt x="2326" y="5872"/>
                </a:cubicBezTo>
                <a:cubicBezTo>
                  <a:pt x="2332" y="5811"/>
                  <a:pt x="2324" y="5702"/>
                  <a:pt x="2300" y="5546"/>
                </a:cubicBezTo>
                <a:cubicBezTo>
                  <a:pt x="2276" y="5390"/>
                  <a:pt x="2278" y="5295"/>
                  <a:pt x="2305" y="5261"/>
                </a:cubicBezTo>
                <a:cubicBezTo>
                  <a:pt x="2332" y="5173"/>
                  <a:pt x="2407" y="5070"/>
                  <a:pt x="2529" y="4951"/>
                </a:cubicBezTo>
                <a:cubicBezTo>
                  <a:pt x="2651" y="4832"/>
                  <a:pt x="2725" y="4756"/>
                  <a:pt x="2752" y="4722"/>
                </a:cubicBezTo>
                <a:cubicBezTo>
                  <a:pt x="2882" y="4545"/>
                  <a:pt x="3026" y="4259"/>
                  <a:pt x="3185" y="3862"/>
                </a:cubicBezTo>
                <a:cubicBezTo>
                  <a:pt x="3345" y="3465"/>
                  <a:pt x="3438" y="3138"/>
                  <a:pt x="3465" y="2880"/>
                </a:cubicBezTo>
                <a:cubicBezTo>
                  <a:pt x="3472" y="2826"/>
                  <a:pt x="3461" y="2739"/>
                  <a:pt x="3435" y="2620"/>
                </a:cubicBezTo>
                <a:cubicBezTo>
                  <a:pt x="3408" y="2501"/>
                  <a:pt x="3401" y="2412"/>
                  <a:pt x="3414" y="2351"/>
                </a:cubicBezTo>
                <a:cubicBezTo>
                  <a:pt x="3428" y="2297"/>
                  <a:pt x="3458" y="2236"/>
                  <a:pt x="3506" y="2168"/>
                </a:cubicBezTo>
                <a:cubicBezTo>
                  <a:pt x="3553" y="2100"/>
                  <a:pt x="3614" y="2022"/>
                  <a:pt x="3689" y="1933"/>
                </a:cubicBezTo>
                <a:cubicBezTo>
                  <a:pt x="3763" y="1845"/>
                  <a:pt x="3821" y="1774"/>
                  <a:pt x="3862" y="1720"/>
                </a:cubicBezTo>
                <a:cubicBezTo>
                  <a:pt x="3916" y="1639"/>
                  <a:pt x="3972" y="1535"/>
                  <a:pt x="4030" y="1410"/>
                </a:cubicBezTo>
                <a:cubicBezTo>
                  <a:pt x="4087" y="1284"/>
                  <a:pt x="4138" y="1165"/>
                  <a:pt x="4182" y="1053"/>
                </a:cubicBezTo>
                <a:cubicBezTo>
                  <a:pt x="4227" y="942"/>
                  <a:pt x="4281" y="820"/>
                  <a:pt x="4345" y="687"/>
                </a:cubicBezTo>
                <a:cubicBezTo>
                  <a:pt x="4410" y="555"/>
                  <a:pt x="4476" y="446"/>
                  <a:pt x="4543" y="362"/>
                </a:cubicBezTo>
                <a:cubicBezTo>
                  <a:pt x="4612" y="277"/>
                  <a:pt x="4701" y="197"/>
                  <a:pt x="4813" y="123"/>
                </a:cubicBezTo>
                <a:cubicBezTo>
                  <a:pt x="4925" y="48"/>
                  <a:pt x="5047" y="8"/>
                  <a:pt x="5180" y="5"/>
                </a:cubicBezTo>
                <a:cubicBezTo>
                  <a:pt x="5312" y="2"/>
                  <a:pt x="5473" y="20"/>
                  <a:pt x="5663" y="62"/>
                </a:cubicBezTo>
                <a:lnTo>
                  <a:pt x="5653" y="91"/>
                </a:lnTo>
                <a:cubicBezTo>
                  <a:pt x="5911" y="30"/>
                  <a:pt x="6083" y="0"/>
                  <a:pt x="6172" y="0"/>
                </a:cubicBezTo>
                <a:lnTo>
                  <a:pt x="13916" y="0"/>
                </a:lnTo>
                <a:cubicBezTo>
                  <a:pt x="14418" y="0"/>
                  <a:pt x="14805" y="190"/>
                  <a:pt x="15076" y="570"/>
                </a:cubicBezTo>
                <a:cubicBezTo>
                  <a:pt x="15347" y="950"/>
                  <a:pt x="15408" y="1391"/>
                  <a:pt x="15259" y="1893"/>
                </a:cubicBezTo>
                <a:lnTo>
                  <a:pt x="12471" y="11112"/>
                </a:lnTo>
                <a:cubicBezTo>
                  <a:pt x="12226" y="11919"/>
                  <a:pt x="11984" y="12440"/>
                  <a:pt x="11743" y="12675"/>
                </a:cubicBezTo>
                <a:cubicBezTo>
                  <a:pt x="11502" y="12908"/>
                  <a:pt x="11066" y="13025"/>
                  <a:pt x="10436" y="13025"/>
                </a:cubicBezTo>
                <a:lnTo>
                  <a:pt x="1593" y="13025"/>
                </a:lnTo>
                <a:cubicBezTo>
                  <a:pt x="1409" y="13025"/>
                  <a:pt x="1281" y="13076"/>
                  <a:pt x="1206" y="13178"/>
                </a:cubicBezTo>
                <a:cubicBezTo>
                  <a:pt x="1131" y="13287"/>
                  <a:pt x="1128" y="13433"/>
                  <a:pt x="1196" y="13616"/>
                </a:cubicBezTo>
                <a:cubicBezTo>
                  <a:pt x="1359" y="14090"/>
                  <a:pt x="1847" y="14328"/>
                  <a:pt x="2662" y="14328"/>
                </a:cubicBezTo>
                <a:lnTo>
                  <a:pt x="12053" y="14328"/>
                </a:lnTo>
                <a:cubicBezTo>
                  <a:pt x="12250" y="14328"/>
                  <a:pt x="12440" y="14276"/>
                  <a:pt x="12623" y="14170"/>
                </a:cubicBezTo>
                <a:cubicBezTo>
                  <a:pt x="12807" y="14065"/>
                  <a:pt x="12926" y="13925"/>
                  <a:pt x="12979" y="13748"/>
                </a:cubicBezTo>
                <a:lnTo>
                  <a:pt x="16033" y="3704"/>
                </a:lnTo>
                <a:cubicBezTo>
                  <a:pt x="16080" y="3555"/>
                  <a:pt x="16097" y="3362"/>
                  <a:pt x="16083" y="3124"/>
                </a:cubicBezTo>
                <a:cubicBezTo>
                  <a:pt x="16341" y="3226"/>
                  <a:pt x="16541" y="3372"/>
                  <a:pt x="16684" y="3562"/>
                </a:cubicBezTo>
                <a:moveTo>
                  <a:pt x="5856" y="3582"/>
                </a:moveTo>
                <a:cubicBezTo>
                  <a:pt x="5829" y="3670"/>
                  <a:pt x="5836" y="3747"/>
                  <a:pt x="5877" y="3811"/>
                </a:cubicBezTo>
                <a:cubicBezTo>
                  <a:pt x="5917" y="3875"/>
                  <a:pt x="5985" y="3908"/>
                  <a:pt x="6080" y="3908"/>
                </a:cubicBezTo>
                <a:lnTo>
                  <a:pt x="12267" y="3908"/>
                </a:lnTo>
                <a:cubicBezTo>
                  <a:pt x="12355" y="3908"/>
                  <a:pt x="12442" y="3875"/>
                  <a:pt x="12527" y="3811"/>
                </a:cubicBezTo>
                <a:cubicBezTo>
                  <a:pt x="12612" y="3747"/>
                  <a:pt x="12667" y="3670"/>
                  <a:pt x="12695" y="3582"/>
                </a:cubicBezTo>
                <a:lnTo>
                  <a:pt x="12908" y="2931"/>
                </a:lnTo>
                <a:cubicBezTo>
                  <a:pt x="12935" y="2843"/>
                  <a:pt x="12929" y="2767"/>
                  <a:pt x="12888" y="2702"/>
                </a:cubicBezTo>
                <a:cubicBezTo>
                  <a:pt x="12847" y="2638"/>
                  <a:pt x="12780" y="2605"/>
                  <a:pt x="12685" y="2605"/>
                </a:cubicBezTo>
                <a:lnTo>
                  <a:pt x="6498" y="2605"/>
                </a:lnTo>
                <a:cubicBezTo>
                  <a:pt x="6409" y="2605"/>
                  <a:pt x="6323" y="2638"/>
                  <a:pt x="6238" y="2702"/>
                </a:cubicBezTo>
                <a:cubicBezTo>
                  <a:pt x="6153" y="2767"/>
                  <a:pt x="6097" y="2843"/>
                  <a:pt x="6070" y="2931"/>
                </a:cubicBezTo>
                <a:lnTo>
                  <a:pt x="5856" y="3582"/>
                </a:lnTo>
                <a:close/>
                <a:moveTo>
                  <a:pt x="5012" y="6187"/>
                </a:moveTo>
                <a:cubicBezTo>
                  <a:pt x="4985" y="6275"/>
                  <a:pt x="4991" y="6352"/>
                  <a:pt x="5032" y="6416"/>
                </a:cubicBezTo>
                <a:cubicBezTo>
                  <a:pt x="5073" y="6480"/>
                  <a:pt x="5141" y="6513"/>
                  <a:pt x="5236" y="6513"/>
                </a:cubicBezTo>
                <a:lnTo>
                  <a:pt x="11423" y="6513"/>
                </a:lnTo>
                <a:cubicBezTo>
                  <a:pt x="11511" y="6513"/>
                  <a:pt x="11597" y="6480"/>
                  <a:pt x="11682" y="6416"/>
                </a:cubicBezTo>
                <a:cubicBezTo>
                  <a:pt x="11767" y="6352"/>
                  <a:pt x="11823" y="6275"/>
                  <a:pt x="11850" y="6187"/>
                </a:cubicBezTo>
                <a:lnTo>
                  <a:pt x="12064" y="5536"/>
                </a:lnTo>
                <a:cubicBezTo>
                  <a:pt x="12091" y="5448"/>
                  <a:pt x="12084" y="5371"/>
                  <a:pt x="12043" y="5307"/>
                </a:cubicBezTo>
                <a:cubicBezTo>
                  <a:pt x="12003" y="5242"/>
                  <a:pt x="11935" y="5210"/>
                  <a:pt x="11840" y="5210"/>
                </a:cubicBezTo>
                <a:lnTo>
                  <a:pt x="5653" y="5210"/>
                </a:lnTo>
                <a:cubicBezTo>
                  <a:pt x="5565" y="5210"/>
                  <a:pt x="5478" y="5242"/>
                  <a:pt x="5394" y="5307"/>
                </a:cubicBezTo>
                <a:cubicBezTo>
                  <a:pt x="5309" y="5371"/>
                  <a:pt x="5253" y="5448"/>
                  <a:pt x="5226" y="5536"/>
                </a:cubicBezTo>
                <a:lnTo>
                  <a:pt x="5012" y="6187"/>
                </a:lnTo>
                <a:close/>
              </a:path>
            </a:pathLst>
          </a:custGeom>
          <a:solidFill>
            <a:srgbClr val="000000"/>
          </a:solidFill>
          <a:ln w="3797"/>
        </p:spPr>
      </p:sp>
      <p:sp>
        <p:nvSpPr>
          <p:cNvPr id="60" name="Freeform 106">
            <a:extLst>
              <a:ext uri="{FF2B5EF4-FFF2-40B4-BE49-F238E27FC236}">
                <a16:creationId xmlns:a16="http://schemas.microsoft.com/office/drawing/2014/main" id="{2EBF6F7D-8F1D-460C-9564-E50AF9CD0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58" y="3415146"/>
            <a:ext cx="215202" cy="198501"/>
          </a:xfrm>
          <a:custGeom>
            <a:avLst/>
            <a:gdLst/>
            <a:ahLst/>
            <a:cxnLst/>
            <a:rect l="0" t="0" r="r" b="b"/>
            <a:pathLst>
              <a:path w="16946" h="15631">
                <a:moveTo>
                  <a:pt x="16684" y="3562"/>
                </a:moveTo>
                <a:cubicBezTo>
                  <a:pt x="16955" y="3948"/>
                  <a:pt x="17016" y="4386"/>
                  <a:pt x="16867" y="4875"/>
                </a:cubicBezTo>
                <a:lnTo>
                  <a:pt x="14069" y="14094"/>
                </a:lnTo>
                <a:cubicBezTo>
                  <a:pt x="13940" y="14528"/>
                  <a:pt x="13680" y="14892"/>
                  <a:pt x="13290" y="15188"/>
                </a:cubicBezTo>
                <a:cubicBezTo>
                  <a:pt x="12900" y="15483"/>
                  <a:pt x="12484" y="15631"/>
                  <a:pt x="12043" y="15631"/>
                </a:cubicBezTo>
                <a:lnTo>
                  <a:pt x="2651" y="15631"/>
                </a:lnTo>
                <a:cubicBezTo>
                  <a:pt x="2129" y="15631"/>
                  <a:pt x="1625" y="15449"/>
                  <a:pt x="1140" y="15086"/>
                </a:cubicBezTo>
                <a:cubicBezTo>
                  <a:pt x="655" y="14723"/>
                  <a:pt x="317" y="14277"/>
                  <a:pt x="127" y="13748"/>
                </a:cubicBezTo>
                <a:cubicBezTo>
                  <a:pt x="-35" y="13294"/>
                  <a:pt x="-42" y="12863"/>
                  <a:pt x="107" y="12456"/>
                </a:cubicBezTo>
                <a:cubicBezTo>
                  <a:pt x="107" y="12428"/>
                  <a:pt x="117" y="12337"/>
                  <a:pt x="138" y="12181"/>
                </a:cubicBezTo>
                <a:cubicBezTo>
                  <a:pt x="158" y="12025"/>
                  <a:pt x="172" y="11899"/>
                  <a:pt x="178" y="11804"/>
                </a:cubicBezTo>
                <a:cubicBezTo>
                  <a:pt x="185" y="11750"/>
                  <a:pt x="175" y="11677"/>
                  <a:pt x="148" y="11585"/>
                </a:cubicBezTo>
                <a:cubicBezTo>
                  <a:pt x="121" y="11494"/>
                  <a:pt x="110" y="11428"/>
                  <a:pt x="117" y="11387"/>
                </a:cubicBezTo>
                <a:cubicBezTo>
                  <a:pt x="130" y="11312"/>
                  <a:pt x="158" y="11241"/>
                  <a:pt x="198" y="11173"/>
                </a:cubicBezTo>
                <a:cubicBezTo>
                  <a:pt x="239" y="11106"/>
                  <a:pt x="295" y="11026"/>
                  <a:pt x="366" y="10934"/>
                </a:cubicBezTo>
                <a:cubicBezTo>
                  <a:pt x="438" y="10843"/>
                  <a:pt x="493" y="10763"/>
                  <a:pt x="534" y="10695"/>
                </a:cubicBezTo>
                <a:cubicBezTo>
                  <a:pt x="690" y="10437"/>
                  <a:pt x="843" y="10127"/>
                  <a:pt x="992" y="9764"/>
                </a:cubicBezTo>
                <a:cubicBezTo>
                  <a:pt x="1142" y="9401"/>
                  <a:pt x="1243" y="9091"/>
                  <a:pt x="1298" y="8833"/>
                </a:cubicBezTo>
                <a:cubicBezTo>
                  <a:pt x="1318" y="8765"/>
                  <a:pt x="1319" y="8663"/>
                  <a:pt x="1303" y="8527"/>
                </a:cubicBezTo>
                <a:cubicBezTo>
                  <a:pt x="1286" y="8392"/>
                  <a:pt x="1284" y="8297"/>
                  <a:pt x="1298" y="8243"/>
                </a:cubicBezTo>
                <a:cubicBezTo>
                  <a:pt x="1318" y="8168"/>
                  <a:pt x="1376" y="8073"/>
                  <a:pt x="1471" y="7958"/>
                </a:cubicBezTo>
                <a:cubicBezTo>
                  <a:pt x="1566" y="7842"/>
                  <a:pt x="1623" y="7765"/>
                  <a:pt x="1643" y="7724"/>
                </a:cubicBezTo>
                <a:cubicBezTo>
                  <a:pt x="1786" y="7479"/>
                  <a:pt x="1929" y="7167"/>
                  <a:pt x="2071" y="6788"/>
                </a:cubicBezTo>
                <a:cubicBezTo>
                  <a:pt x="2213" y="6408"/>
                  <a:pt x="2298" y="6103"/>
                  <a:pt x="2326" y="5872"/>
                </a:cubicBezTo>
                <a:cubicBezTo>
                  <a:pt x="2332" y="5811"/>
                  <a:pt x="2324" y="5702"/>
                  <a:pt x="2300" y="5546"/>
                </a:cubicBezTo>
                <a:cubicBezTo>
                  <a:pt x="2276" y="5390"/>
                  <a:pt x="2278" y="5295"/>
                  <a:pt x="2305" y="5261"/>
                </a:cubicBezTo>
                <a:cubicBezTo>
                  <a:pt x="2332" y="5173"/>
                  <a:pt x="2407" y="5070"/>
                  <a:pt x="2529" y="4951"/>
                </a:cubicBezTo>
                <a:cubicBezTo>
                  <a:pt x="2651" y="4832"/>
                  <a:pt x="2725" y="4756"/>
                  <a:pt x="2752" y="4722"/>
                </a:cubicBezTo>
                <a:cubicBezTo>
                  <a:pt x="2882" y="4545"/>
                  <a:pt x="3026" y="4259"/>
                  <a:pt x="3185" y="3862"/>
                </a:cubicBezTo>
                <a:cubicBezTo>
                  <a:pt x="3345" y="3465"/>
                  <a:pt x="3438" y="3138"/>
                  <a:pt x="3465" y="2880"/>
                </a:cubicBezTo>
                <a:cubicBezTo>
                  <a:pt x="3472" y="2826"/>
                  <a:pt x="3461" y="2739"/>
                  <a:pt x="3435" y="2620"/>
                </a:cubicBezTo>
                <a:cubicBezTo>
                  <a:pt x="3408" y="2501"/>
                  <a:pt x="3401" y="2412"/>
                  <a:pt x="3414" y="2351"/>
                </a:cubicBezTo>
                <a:cubicBezTo>
                  <a:pt x="3428" y="2297"/>
                  <a:pt x="3458" y="2236"/>
                  <a:pt x="3506" y="2168"/>
                </a:cubicBezTo>
                <a:cubicBezTo>
                  <a:pt x="3553" y="2100"/>
                  <a:pt x="3614" y="2022"/>
                  <a:pt x="3689" y="1933"/>
                </a:cubicBezTo>
                <a:cubicBezTo>
                  <a:pt x="3763" y="1845"/>
                  <a:pt x="3821" y="1774"/>
                  <a:pt x="3862" y="1720"/>
                </a:cubicBezTo>
                <a:cubicBezTo>
                  <a:pt x="3916" y="1639"/>
                  <a:pt x="3972" y="1535"/>
                  <a:pt x="4030" y="1410"/>
                </a:cubicBezTo>
                <a:cubicBezTo>
                  <a:pt x="4087" y="1284"/>
                  <a:pt x="4138" y="1165"/>
                  <a:pt x="4182" y="1053"/>
                </a:cubicBezTo>
                <a:cubicBezTo>
                  <a:pt x="4227" y="942"/>
                  <a:pt x="4281" y="820"/>
                  <a:pt x="4345" y="687"/>
                </a:cubicBezTo>
                <a:cubicBezTo>
                  <a:pt x="4410" y="555"/>
                  <a:pt x="4476" y="446"/>
                  <a:pt x="4543" y="362"/>
                </a:cubicBezTo>
                <a:cubicBezTo>
                  <a:pt x="4612" y="277"/>
                  <a:pt x="4701" y="197"/>
                  <a:pt x="4813" y="123"/>
                </a:cubicBezTo>
                <a:cubicBezTo>
                  <a:pt x="4925" y="48"/>
                  <a:pt x="5047" y="8"/>
                  <a:pt x="5180" y="5"/>
                </a:cubicBezTo>
                <a:cubicBezTo>
                  <a:pt x="5312" y="2"/>
                  <a:pt x="5473" y="20"/>
                  <a:pt x="5663" y="62"/>
                </a:cubicBezTo>
                <a:lnTo>
                  <a:pt x="5653" y="91"/>
                </a:lnTo>
                <a:cubicBezTo>
                  <a:pt x="5911" y="30"/>
                  <a:pt x="6083" y="0"/>
                  <a:pt x="6172" y="0"/>
                </a:cubicBezTo>
                <a:lnTo>
                  <a:pt x="13916" y="0"/>
                </a:lnTo>
                <a:cubicBezTo>
                  <a:pt x="14418" y="0"/>
                  <a:pt x="14805" y="190"/>
                  <a:pt x="15076" y="570"/>
                </a:cubicBezTo>
                <a:cubicBezTo>
                  <a:pt x="15347" y="950"/>
                  <a:pt x="15408" y="1391"/>
                  <a:pt x="15259" y="1893"/>
                </a:cubicBezTo>
                <a:lnTo>
                  <a:pt x="12471" y="11112"/>
                </a:lnTo>
                <a:cubicBezTo>
                  <a:pt x="12226" y="11919"/>
                  <a:pt x="11984" y="12440"/>
                  <a:pt x="11743" y="12675"/>
                </a:cubicBezTo>
                <a:cubicBezTo>
                  <a:pt x="11502" y="12908"/>
                  <a:pt x="11066" y="13025"/>
                  <a:pt x="10436" y="13025"/>
                </a:cubicBezTo>
                <a:lnTo>
                  <a:pt x="1593" y="13025"/>
                </a:lnTo>
                <a:cubicBezTo>
                  <a:pt x="1409" y="13025"/>
                  <a:pt x="1281" y="13076"/>
                  <a:pt x="1206" y="13178"/>
                </a:cubicBezTo>
                <a:cubicBezTo>
                  <a:pt x="1131" y="13287"/>
                  <a:pt x="1128" y="13433"/>
                  <a:pt x="1196" y="13616"/>
                </a:cubicBezTo>
                <a:cubicBezTo>
                  <a:pt x="1359" y="14090"/>
                  <a:pt x="1847" y="14328"/>
                  <a:pt x="2662" y="14328"/>
                </a:cubicBezTo>
                <a:lnTo>
                  <a:pt x="12053" y="14328"/>
                </a:lnTo>
                <a:cubicBezTo>
                  <a:pt x="12250" y="14328"/>
                  <a:pt x="12440" y="14276"/>
                  <a:pt x="12623" y="14170"/>
                </a:cubicBezTo>
                <a:cubicBezTo>
                  <a:pt x="12807" y="14065"/>
                  <a:pt x="12926" y="13925"/>
                  <a:pt x="12979" y="13748"/>
                </a:cubicBezTo>
                <a:lnTo>
                  <a:pt x="16033" y="3704"/>
                </a:lnTo>
                <a:cubicBezTo>
                  <a:pt x="16080" y="3555"/>
                  <a:pt x="16097" y="3362"/>
                  <a:pt x="16083" y="3124"/>
                </a:cubicBezTo>
                <a:cubicBezTo>
                  <a:pt x="16341" y="3226"/>
                  <a:pt x="16541" y="3372"/>
                  <a:pt x="16684" y="3562"/>
                </a:cubicBezTo>
                <a:moveTo>
                  <a:pt x="5856" y="3582"/>
                </a:moveTo>
                <a:cubicBezTo>
                  <a:pt x="5829" y="3670"/>
                  <a:pt x="5836" y="3747"/>
                  <a:pt x="5877" y="3811"/>
                </a:cubicBezTo>
                <a:cubicBezTo>
                  <a:pt x="5917" y="3875"/>
                  <a:pt x="5985" y="3908"/>
                  <a:pt x="6080" y="3908"/>
                </a:cubicBezTo>
                <a:lnTo>
                  <a:pt x="12267" y="3908"/>
                </a:lnTo>
                <a:cubicBezTo>
                  <a:pt x="12355" y="3908"/>
                  <a:pt x="12442" y="3875"/>
                  <a:pt x="12527" y="3811"/>
                </a:cubicBezTo>
                <a:cubicBezTo>
                  <a:pt x="12612" y="3747"/>
                  <a:pt x="12667" y="3670"/>
                  <a:pt x="12695" y="3582"/>
                </a:cubicBezTo>
                <a:lnTo>
                  <a:pt x="12908" y="2931"/>
                </a:lnTo>
                <a:cubicBezTo>
                  <a:pt x="12935" y="2843"/>
                  <a:pt x="12929" y="2767"/>
                  <a:pt x="12888" y="2702"/>
                </a:cubicBezTo>
                <a:cubicBezTo>
                  <a:pt x="12847" y="2638"/>
                  <a:pt x="12780" y="2605"/>
                  <a:pt x="12685" y="2605"/>
                </a:cubicBezTo>
                <a:lnTo>
                  <a:pt x="6498" y="2605"/>
                </a:lnTo>
                <a:cubicBezTo>
                  <a:pt x="6409" y="2605"/>
                  <a:pt x="6323" y="2638"/>
                  <a:pt x="6238" y="2702"/>
                </a:cubicBezTo>
                <a:cubicBezTo>
                  <a:pt x="6153" y="2767"/>
                  <a:pt x="6097" y="2843"/>
                  <a:pt x="6070" y="2931"/>
                </a:cubicBezTo>
                <a:lnTo>
                  <a:pt x="5856" y="3582"/>
                </a:lnTo>
                <a:close/>
                <a:moveTo>
                  <a:pt x="5012" y="6187"/>
                </a:moveTo>
                <a:cubicBezTo>
                  <a:pt x="4985" y="6275"/>
                  <a:pt x="4991" y="6352"/>
                  <a:pt x="5032" y="6416"/>
                </a:cubicBezTo>
                <a:cubicBezTo>
                  <a:pt x="5073" y="6480"/>
                  <a:pt x="5141" y="6513"/>
                  <a:pt x="5236" y="6513"/>
                </a:cubicBezTo>
                <a:lnTo>
                  <a:pt x="11423" y="6513"/>
                </a:lnTo>
                <a:cubicBezTo>
                  <a:pt x="11511" y="6513"/>
                  <a:pt x="11597" y="6480"/>
                  <a:pt x="11682" y="6416"/>
                </a:cubicBezTo>
                <a:cubicBezTo>
                  <a:pt x="11767" y="6352"/>
                  <a:pt x="11823" y="6275"/>
                  <a:pt x="11850" y="6187"/>
                </a:cubicBezTo>
                <a:lnTo>
                  <a:pt x="12064" y="5536"/>
                </a:lnTo>
                <a:cubicBezTo>
                  <a:pt x="12091" y="5448"/>
                  <a:pt x="12084" y="5371"/>
                  <a:pt x="12043" y="5307"/>
                </a:cubicBezTo>
                <a:cubicBezTo>
                  <a:pt x="12003" y="5242"/>
                  <a:pt x="11935" y="5210"/>
                  <a:pt x="11840" y="5210"/>
                </a:cubicBezTo>
                <a:lnTo>
                  <a:pt x="5653" y="5210"/>
                </a:lnTo>
                <a:cubicBezTo>
                  <a:pt x="5565" y="5210"/>
                  <a:pt x="5478" y="5242"/>
                  <a:pt x="5394" y="5307"/>
                </a:cubicBezTo>
                <a:cubicBezTo>
                  <a:pt x="5309" y="5371"/>
                  <a:pt x="5253" y="5448"/>
                  <a:pt x="5226" y="5536"/>
                </a:cubicBezTo>
                <a:lnTo>
                  <a:pt x="5012" y="6187"/>
                </a:lnTo>
                <a:close/>
              </a:path>
            </a:pathLst>
          </a:custGeom>
          <a:solidFill>
            <a:srgbClr val="000000"/>
          </a:solidFill>
          <a:ln w="3797"/>
        </p:spPr>
      </p:sp>
      <p:sp>
        <p:nvSpPr>
          <p:cNvPr id="61" name="Text Box 104">
            <a:extLst>
              <a:ext uri="{FF2B5EF4-FFF2-40B4-BE49-F238E27FC236}">
                <a16:creationId xmlns:a16="http://schemas.microsoft.com/office/drawing/2014/main" id="{B19FEC57-B5BE-448A-8F08-7AA97F373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8816" y="3325602"/>
            <a:ext cx="9922763" cy="769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lang="ru-RU" sz="1500" kern="2" spc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Зарубежные авторы сохраняют лидерские позиции</a:t>
            </a:r>
          </a:p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Большая часть книг из топ-50 – 82% – написаны зарубежными авторами. В топ-20 книг жанра «художественная литература» вошли три отечественных автора: Виктор Пелевин, Гузель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Яхина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и Дмитрий Глуховский</a:t>
            </a:r>
            <a:endParaRPr lang="ru-RU" sz="1200" kern="2" spc="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2" name="Freeform 106">
            <a:extLst>
              <a:ext uri="{FF2B5EF4-FFF2-40B4-BE49-F238E27FC236}">
                <a16:creationId xmlns:a16="http://schemas.microsoft.com/office/drawing/2014/main" id="{E44FB16B-92B2-4AD0-AA3F-FFF1FEDB2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58" y="4335179"/>
            <a:ext cx="215202" cy="198501"/>
          </a:xfrm>
          <a:custGeom>
            <a:avLst/>
            <a:gdLst/>
            <a:ahLst/>
            <a:cxnLst/>
            <a:rect l="0" t="0" r="r" b="b"/>
            <a:pathLst>
              <a:path w="16946" h="15631">
                <a:moveTo>
                  <a:pt x="16684" y="3562"/>
                </a:moveTo>
                <a:cubicBezTo>
                  <a:pt x="16955" y="3948"/>
                  <a:pt x="17016" y="4386"/>
                  <a:pt x="16867" y="4875"/>
                </a:cubicBezTo>
                <a:lnTo>
                  <a:pt x="14069" y="14094"/>
                </a:lnTo>
                <a:cubicBezTo>
                  <a:pt x="13940" y="14528"/>
                  <a:pt x="13680" y="14892"/>
                  <a:pt x="13290" y="15188"/>
                </a:cubicBezTo>
                <a:cubicBezTo>
                  <a:pt x="12900" y="15483"/>
                  <a:pt x="12484" y="15631"/>
                  <a:pt x="12043" y="15631"/>
                </a:cubicBezTo>
                <a:lnTo>
                  <a:pt x="2651" y="15631"/>
                </a:lnTo>
                <a:cubicBezTo>
                  <a:pt x="2129" y="15631"/>
                  <a:pt x="1625" y="15449"/>
                  <a:pt x="1140" y="15086"/>
                </a:cubicBezTo>
                <a:cubicBezTo>
                  <a:pt x="655" y="14723"/>
                  <a:pt x="317" y="14277"/>
                  <a:pt x="127" y="13748"/>
                </a:cubicBezTo>
                <a:cubicBezTo>
                  <a:pt x="-35" y="13294"/>
                  <a:pt x="-42" y="12863"/>
                  <a:pt x="107" y="12456"/>
                </a:cubicBezTo>
                <a:cubicBezTo>
                  <a:pt x="107" y="12428"/>
                  <a:pt x="117" y="12337"/>
                  <a:pt x="138" y="12181"/>
                </a:cubicBezTo>
                <a:cubicBezTo>
                  <a:pt x="158" y="12025"/>
                  <a:pt x="172" y="11899"/>
                  <a:pt x="178" y="11804"/>
                </a:cubicBezTo>
                <a:cubicBezTo>
                  <a:pt x="185" y="11750"/>
                  <a:pt x="175" y="11677"/>
                  <a:pt x="148" y="11585"/>
                </a:cubicBezTo>
                <a:cubicBezTo>
                  <a:pt x="121" y="11494"/>
                  <a:pt x="110" y="11428"/>
                  <a:pt x="117" y="11387"/>
                </a:cubicBezTo>
                <a:cubicBezTo>
                  <a:pt x="130" y="11312"/>
                  <a:pt x="158" y="11241"/>
                  <a:pt x="198" y="11173"/>
                </a:cubicBezTo>
                <a:cubicBezTo>
                  <a:pt x="239" y="11106"/>
                  <a:pt x="295" y="11026"/>
                  <a:pt x="366" y="10934"/>
                </a:cubicBezTo>
                <a:cubicBezTo>
                  <a:pt x="438" y="10843"/>
                  <a:pt x="493" y="10763"/>
                  <a:pt x="534" y="10695"/>
                </a:cubicBezTo>
                <a:cubicBezTo>
                  <a:pt x="690" y="10437"/>
                  <a:pt x="843" y="10127"/>
                  <a:pt x="992" y="9764"/>
                </a:cubicBezTo>
                <a:cubicBezTo>
                  <a:pt x="1142" y="9401"/>
                  <a:pt x="1243" y="9091"/>
                  <a:pt x="1298" y="8833"/>
                </a:cubicBezTo>
                <a:cubicBezTo>
                  <a:pt x="1318" y="8765"/>
                  <a:pt x="1319" y="8663"/>
                  <a:pt x="1303" y="8527"/>
                </a:cubicBezTo>
                <a:cubicBezTo>
                  <a:pt x="1286" y="8392"/>
                  <a:pt x="1284" y="8297"/>
                  <a:pt x="1298" y="8243"/>
                </a:cubicBezTo>
                <a:cubicBezTo>
                  <a:pt x="1318" y="8168"/>
                  <a:pt x="1376" y="8073"/>
                  <a:pt x="1471" y="7958"/>
                </a:cubicBezTo>
                <a:cubicBezTo>
                  <a:pt x="1566" y="7842"/>
                  <a:pt x="1623" y="7765"/>
                  <a:pt x="1643" y="7724"/>
                </a:cubicBezTo>
                <a:cubicBezTo>
                  <a:pt x="1786" y="7479"/>
                  <a:pt x="1929" y="7167"/>
                  <a:pt x="2071" y="6788"/>
                </a:cubicBezTo>
                <a:cubicBezTo>
                  <a:pt x="2213" y="6408"/>
                  <a:pt x="2298" y="6103"/>
                  <a:pt x="2326" y="5872"/>
                </a:cubicBezTo>
                <a:cubicBezTo>
                  <a:pt x="2332" y="5811"/>
                  <a:pt x="2324" y="5702"/>
                  <a:pt x="2300" y="5546"/>
                </a:cubicBezTo>
                <a:cubicBezTo>
                  <a:pt x="2276" y="5390"/>
                  <a:pt x="2278" y="5295"/>
                  <a:pt x="2305" y="5261"/>
                </a:cubicBezTo>
                <a:cubicBezTo>
                  <a:pt x="2332" y="5173"/>
                  <a:pt x="2407" y="5070"/>
                  <a:pt x="2529" y="4951"/>
                </a:cubicBezTo>
                <a:cubicBezTo>
                  <a:pt x="2651" y="4832"/>
                  <a:pt x="2725" y="4756"/>
                  <a:pt x="2752" y="4722"/>
                </a:cubicBezTo>
                <a:cubicBezTo>
                  <a:pt x="2882" y="4545"/>
                  <a:pt x="3026" y="4259"/>
                  <a:pt x="3185" y="3862"/>
                </a:cubicBezTo>
                <a:cubicBezTo>
                  <a:pt x="3345" y="3465"/>
                  <a:pt x="3438" y="3138"/>
                  <a:pt x="3465" y="2880"/>
                </a:cubicBezTo>
                <a:cubicBezTo>
                  <a:pt x="3472" y="2826"/>
                  <a:pt x="3461" y="2739"/>
                  <a:pt x="3435" y="2620"/>
                </a:cubicBezTo>
                <a:cubicBezTo>
                  <a:pt x="3408" y="2501"/>
                  <a:pt x="3401" y="2412"/>
                  <a:pt x="3414" y="2351"/>
                </a:cubicBezTo>
                <a:cubicBezTo>
                  <a:pt x="3428" y="2297"/>
                  <a:pt x="3458" y="2236"/>
                  <a:pt x="3506" y="2168"/>
                </a:cubicBezTo>
                <a:cubicBezTo>
                  <a:pt x="3553" y="2100"/>
                  <a:pt x="3614" y="2022"/>
                  <a:pt x="3689" y="1933"/>
                </a:cubicBezTo>
                <a:cubicBezTo>
                  <a:pt x="3763" y="1845"/>
                  <a:pt x="3821" y="1774"/>
                  <a:pt x="3862" y="1720"/>
                </a:cubicBezTo>
                <a:cubicBezTo>
                  <a:pt x="3916" y="1639"/>
                  <a:pt x="3972" y="1535"/>
                  <a:pt x="4030" y="1410"/>
                </a:cubicBezTo>
                <a:cubicBezTo>
                  <a:pt x="4087" y="1284"/>
                  <a:pt x="4138" y="1165"/>
                  <a:pt x="4182" y="1053"/>
                </a:cubicBezTo>
                <a:cubicBezTo>
                  <a:pt x="4227" y="942"/>
                  <a:pt x="4281" y="820"/>
                  <a:pt x="4345" y="687"/>
                </a:cubicBezTo>
                <a:cubicBezTo>
                  <a:pt x="4410" y="555"/>
                  <a:pt x="4476" y="446"/>
                  <a:pt x="4543" y="362"/>
                </a:cubicBezTo>
                <a:cubicBezTo>
                  <a:pt x="4612" y="277"/>
                  <a:pt x="4701" y="197"/>
                  <a:pt x="4813" y="123"/>
                </a:cubicBezTo>
                <a:cubicBezTo>
                  <a:pt x="4925" y="48"/>
                  <a:pt x="5047" y="8"/>
                  <a:pt x="5180" y="5"/>
                </a:cubicBezTo>
                <a:cubicBezTo>
                  <a:pt x="5312" y="2"/>
                  <a:pt x="5473" y="20"/>
                  <a:pt x="5663" y="62"/>
                </a:cubicBezTo>
                <a:lnTo>
                  <a:pt x="5653" y="91"/>
                </a:lnTo>
                <a:cubicBezTo>
                  <a:pt x="5911" y="30"/>
                  <a:pt x="6083" y="0"/>
                  <a:pt x="6172" y="0"/>
                </a:cubicBezTo>
                <a:lnTo>
                  <a:pt x="13916" y="0"/>
                </a:lnTo>
                <a:cubicBezTo>
                  <a:pt x="14418" y="0"/>
                  <a:pt x="14805" y="190"/>
                  <a:pt x="15076" y="570"/>
                </a:cubicBezTo>
                <a:cubicBezTo>
                  <a:pt x="15347" y="950"/>
                  <a:pt x="15408" y="1391"/>
                  <a:pt x="15259" y="1893"/>
                </a:cubicBezTo>
                <a:lnTo>
                  <a:pt x="12471" y="11112"/>
                </a:lnTo>
                <a:cubicBezTo>
                  <a:pt x="12226" y="11919"/>
                  <a:pt x="11984" y="12440"/>
                  <a:pt x="11743" y="12675"/>
                </a:cubicBezTo>
                <a:cubicBezTo>
                  <a:pt x="11502" y="12908"/>
                  <a:pt x="11066" y="13025"/>
                  <a:pt x="10436" y="13025"/>
                </a:cubicBezTo>
                <a:lnTo>
                  <a:pt x="1593" y="13025"/>
                </a:lnTo>
                <a:cubicBezTo>
                  <a:pt x="1409" y="13025"/>
                  <a:pt x="1281" y="13076"/>
                  <a:pt x="1206" y="13178"/>
                </a:cubicBezTo>
                <a:cubicBezTo>
                  <a:pt x="1131" y="13287"/>
                  <a:pt x="1128" y="13433"/>
                  <a:pt x="1196" y="13616"/>
                </a:cubicBezTo>
                <a:cubicBezTo>
                  <a:pt x="1359" y="14090"/>
                  <a:pt x="1847" y="14328"/>
                  <a:pt x="2662" y="14328"/>
                </a:cubicBezTo>
                <a:lnTo>
                  <a:pt x="12053" y="14328"/>
                </a:lnTo>
                <a:cubicBezTo>
                  <a:pt x="12250" y="14328"/>
                  <a:pt x="12440" y="14276"/>
                  <a:pt x="12623" y="14170"/>
                </a:cubicBezTo>
                <a:cubicBezTo>
                  <a:pt x="12807" y="14065"/>
                  <a:pt x="12926" y="13925"/>
                  <a:pt x="12979" y="13748"/>
                </a:cubicBezTo>
                <a:lnTo>
                  <a:pt x="16033" y="3704"/>
                </a:lnTo>
                <a:cubicBezTo>
                  <a:pt x="16080" y="3555"/>
                  <a:pt x="16097" y="3362"/>
                  <a:pt x="16083" y="3124"/>
                </a:cubicBezTo>
                <a:cubicBezTo>
                  <a:pt x="16341" y="3226"/>
                  <a:pt x="16541" y="3372"/>
                  <a:pt x="16684" y="3562"/>
                </a:cubicBezTo>
                <a:moveTo>
                  <a:pt x="5856" y="3582"/>
                </a:moveTo>
                <a:cubicBezTo>
                  <a:pt x="5829" y="3670"/>
                  <a:pt x="5836" y="3747"/>
                  <a:pt x="5877" y="3811"/>
                </a:cubicBezTo>
                <a:cubicBezTo>
                  <a:pt x="5917" y="3875"/>
                  <a:pt x="5985" y="3908"/>
                  <a:pt x="6080" y="3908"/>
                </a:cubicBezTo>
                <a:lnTo>
                  <a:pt x="12267" y="3908"/>
                </a:lnTo>
                <a:cubicBezTo>
                  <a:pt x="12355" y="3908"/>
                  <a:pt x="12442" y="3875"/>
                  <a:pt x="12527" y="3811"/>
                </a:cubicBezTo>
                <a:cubicBezTo>
                  <a:pt x="12612" y="3747"/>
                  <a:pt x="12667" y="3670"/>
                  <a:pt x="12695" y="3582"/>
                </a:cubicBezTo>
                <a:lnTo>
                  <a:pt x="12908" y="2931"/>
                </a:lnTo>
                <a:cubicBezTo>
                  <a:pt x="12935" y="2843"/>
                  <a:pt x="12929" y="2767"/>
                  <a:pt x="12888" y="2702"/>
                </a:cubicBezTo>
                <a:cubicBezTo>
                  <a:pt x="12847" y="2638"/>
                  <a:pt x="12780" y="2605"/>
                  <a:pt x="12685" y="2605"/>
                </a:cubicBezTo>
                <a:lnTo>
                  <a:pt x="6498" y="2605"/>
                </a:lnTo>
                <a:cubicBezTo>
                  <a:pt x="6409" y="2605"/>
                  <a:pt x="6323" y="2638"/>
                  <a:pt x="6238" y="2702"/>
                </a:cubicBezTo>
                <a:cubicBezTo>
                  <a:pt x="6153" y="2767"/>
                  <a:pt x="6097" y="2843"/>
                  <a:pt x="6070" y="2931"/>
                </a:cubicBezTo>
                <a:lnTo>
                  <a:pt x="5856" y="3582"/>
                </a:lnTo>
                <a:close/>
                <a:moveTo>
                  <a:pt x="5012" y="6187"/>
                </a:moveTo>
                <a:cubicBezTo>
                  <a:pt x="4985" y="6275"/>
                  <a:pt x="4991" y="6352"/>
                  <a:pt x="5032" y="6416"/>
                </a:cubicBezTo>
                <a:cubicBezTo>
                  <a:pt x="5073" y="6480"/>
                  <a:pt x="5141" y="6513"/>
                  <a:pt x="5236" y="6513"/>
                </a:cubicBezTo>
                <a:lnTo>
                  <a:pt x="11423" y="6513"/>
                </a:lnTo>
                <a:cubicBezTo>
                  <a:pt x="11511" y="6513"/>
                  <a:pt x="11597" y="6480"/>
                  <a:pt x="11682" y="6416"/>
                </a:cubicBezTo>
                <a:cubicBezTo>
                  <a:pt x="11767" y="6352"/>
                  <a:pt x="11823" y="6275"/>
                  <a:pt x="11850" y="6187"/>
                </a:cubicBezTo>
                <a:lnTo>
                  <a:pt x="12064" y="5536"/>
                </a:lnTo>
                <a:cubicBezTo>
                  <a:pt x="12091" y="5448"/>
                  <a:pt x="12084" y="5371"/>
                  <a:pt x="12043" y="5307"/>
                </a:cubicBezTo>
                <a:cubicBezTo>
                  <a:pt x="12003" y="5242"/>
                  <a:pt x="11935" y="5210"/>
                  <a:pt x="11840" y="5210"/>
                </a:cubicBezTo>
                <a:lnTo>
                  <a:pt x="5653" y="5210"/>
                </a:lnTo>
                <a:cubicBezTo>
                  <a:pt x="5565" y="5210"/>
                  <a:pt x="5478" y="5242"/>
                  <a:pt x="5394" y="5307"/>
                </a:cubicBezTo>
                <a:cubicBezTo>
                  <a:pt x="5309" y="5371"/>
                  <a:pt x="5253" y="5448"/>
                  <a:pt x="5226" y="5536"/>
                </a:cubicBezTo>
                <a:lnTo>
                  <a:pt x="5012" y="6187"/>
                </a:lnTo>
                <a:close/>
              </a:path>
            </a:pathLst>
          </a:custGeom>
          <a:solidFill>
            <a:srgbClr val="000000"/>
          </a:solidFill>
          <a:ln w="3797"/>
        </p:spPr>
      </p:sp>
      <p:sp>
        <p:nvSpPr>
          <p:cNvPr id="63" name="Text Box 104">
            <a:extLst>
              <a:ext uri="{FF2B5EF4-FFF2-40B4-BE49-F238E27FC236}">
                <a16:creationId xmlns:a16="http://schemas.microsoft.com/office/drawing/2014/main" id="{E7DCCEFD-B4AD-440C-B707-FCF88F575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8816" y="4245635"/>
            <a:ext cx="9922763" cy="769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lang="ru-RU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Самые ожидаемые новинки снова в топе</a:t>
            </a:r>
            <a:endParaRPr lang="ru-RU"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Народное признание не покидает Виктора Пелевина: его новинка «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TRANSHUMANISM INC.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 заняла 14-е место в общем топе-50 и 2-е в топе художественной литературы</a:t>
            </a:r>
            <a:endParaRPr lang="ru-RU" sz="1200" kern="2" spc="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4" name="Freeform 106">
            <a:extLst>
              <a:ext uri="{FF2B5EF4-FFF2-40B4-BE49-F238E27FC236}">
                <a16:creationId xmlns:a16="http://schemas.microsoft.com/office/drawing/2014/main" id="{1BCBDB06-3EED-4CC8-9DCC-4207F3AAB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58" y="5161075"/>
            <a:ext cx="215202" cy="198501"/>
          </a:xfrm>
          <a:custGeom>
            <a:avLst/>
            <a:gdLst/>
            <a:ahLst/>
            <a:cxnLst/>
            <a:rect l="0" t="0" r="r" b="b"/>
            <a:pathLst>
              <a:path w="16946" h="15631">
                <a:moveTo>
                  <a:pt x="16684" y="3562"/>
                </a:moveTo>
                <a:cubicBezTo>
                  <a:pt x="16955" y="3948"/>
                  <a:pt x="17016" y="4386"/>
                  <a:pt x="16867" y="4875"/>
                </a:cubicBezTo>
                <a:lnTo>
                  <a:pt x="14069" y="14094"/>
                </a:lnTo>
                <a:cubicBezTo>
                  <a:pt x="13940" y="14528"/>
                  <a:pt x="13680" y="14892"/>
                  <a:pt x="13290" y="15188"/>
                </a:cubicBezTo>
                <a:cubicBezTo>
                  <a:pt x="12900" y="15483"/>
                  <a:pt x="12484" y="15631"/>
                  <a:pt x="12043" y="15631"/>
                </a:cubicBezTo>
                <a:lnTo>
                  <a:pt x="2651" y="15631"/>
                </a:lnTo>
                <a:cubicBezTo>
                  <a:pt x="2129" y="15631"/>
                  <a:pt x="1625" y="15449"/>
                  <a:pt x="1140" y="15086"/>
                </a:cubicBezTo>
                <a:cubicBezTo>
                  <a:pt x="655" y="14723"/>
                  <a:pt x="317" y="14277"/>
                  <a:pt x="127" y="13748"/>
                </a:cubicBezTo>
                <a:cubicBezTo>
                  <a:pt x="-35" y="13294"/>
                  <a:pt x="-42" y="12863"/>
                  <a:pt x="107" y="12456"/>
                </a:cubicBezTo>
                <a:cubicBezTo>
                  <a:pt x="107" y="12428"/>
                  <a:pt x="117" y="12337"/>
                  <a:pt x="138" y="12181"/>
                </a:cubicBezTo>
                <a:cubicBezTo>
                  <a:pt x="158" y="12025"/>
                  <a:pt x="172" y="11899"/>
                  <a:pt x="178" y="11804"/>
                </a:cubicBezTo>
                <a:cubicBezTo>
                  <a:pt x="185" y="11750"/>
                  <a:pt x="175" y="11677"/>
                  <a:pt x="148" y="11585"/>
                </a:cubicBezTo>
                <a:cubicBezTo>
                  <a:pt x="121" y="11494"/>
                  <a:pt x="110" y="11428"/>
                  <a:pt x="117" y="11387"/>
                </a:cubicBezTo>
                <a:cubicBezTo>
                  <a:pt x="130" y="11312"/>
                  <a:pt x="158" y="11241"/>
                  <a:pt x="198" y="11173"/>
                </a:cubicBezTo>
                <a:cubicBezTo>
                  <a:pt x="239" y="11106"/>
                  <a:pt x="295" y="11026"/>
                  <a:pt x="366" y="10934"/>
                </a:cubicBezTo>
                <a:cubicBezTo>
                  <a:pt x="438" y="10843"/>
                  <a:pt x="493" y="10763"/>
                  <a:pt x="534" y="10695"/>
                </a:cubicBezTo>
                <a:cubicBezTo>
                  <a:pt x="690" y="10437"/>
                  <a:pt x="843" y="10127"/>
                  <a:pt x="992" y="9764"/>
                </a:cubicBezTo>
                <a:cubicBezTo>
                  <a:pt x="1142" y="9401"/>
                  <a:pt x="1243" y="9091"/>
                  <a:pt x="1298" y="8833"/>
                </a:cubicBezTo>
                <a:cubicBezTo>
                  <a:pt x="1318" y="8765"/>
                  <a:pt x="1319" y="8663"/>
                  <a:pt x="1303" y="8527"/>
                </a:cubicBezTo>
                <a:cubicBezTo>
                  <a:pt x="1286" y="8392"/>
                  <a:pt x="1284" y="8297"/>
                  <a:pt x="1298" y="8243"/>
                </a:cubicBezTo>
                <a:cubicBezTo>
                  <a:pt x="1318" y="8168"/>
                  <a:pt x="1376" y="8073"/>
                  <a:pt x="1471" y="7958"/>
                </a:cubicBezTo>
                <a:cubicBezTo>
                  <a:pt x="1566" y="7842"/>
                  <a:pt x="1623" y="7765"/>
                  <a:pt x="1643" y="7724"/>
                </a:cubicBezTo>
                <a:cubicBezTo>
                  <a:pt x="1786" y="7479"/>
                  <a:pt x="1929" y="7167"/>
                  <a:pt x="2071" y="6788"/>
                </a:cubicBezTo>
                <a:cubicBezTo>
                  <a:pt x="2213" y="6408"/>
                  <a:pt x="2298" y="6103"/>
                  <a:pt x="2326" y="5872"/>
                </a:cubicBezTo>
                <a:cubicBezTo>
                  <a:pt x="2332" y="5811"/>
                  <a:pt x="2324" y="5702"/>
                  <a:pt x="2300" y="5546"/>
                </a:cubicBezTo>
                <a:cubicBezTo>
                  <a:pt x="2276" y="5390"/>
                  <a:pt x="2278" y="5295"/>
                  <a:pt x="2305" y="5261"/>
                </a:cubicBezTo>
                <a:cubicBezTo>
                  <a:pt x="2332" y="5173"/>
                  <a:pt x="2407" y="5070"/>
                  <a:pt x="2529" y="4951"/>
                </a:cubicBezTo>
                <a:cubicBezTo>
                  <a:pt x="2651" y="4832"/>
                  <a:pt x="2725" y="4756"/>
                  <a:pt x="2752" y="4722"/>
                </a:cubicBezTo>
                <a:cubicBezTo>
                  <a:pt x="2882" y="4545"/>
                  <a:pt x="3026" y="4259"/>
                  <a:pt x="3185" y="3862"/>
                </a:cubicBezTo>
                <a:cubicBezTo>
                  <a:pt x="3345" y="3465"/>
                  <a:pt x="3438" y="3138"/>
                  <a:pt x="3465" y="2880"/>
                </a:cubicBezTo>
                <a:cubicBezTo>
                  <a:pt x="3472" y="2826"/>
                  <a:pt x="3461" y="2739"/>
                  <a:pt x="3435" y="2620"/>
                </a:cubicBezTo>
                <a:cubicBezTo>
                  <a:pt x="3408" y="2501"/>
                  <a:pt x="3401" y="2412"/>
                  <a:pt x="3414" y="2351"/>
                </a:cubicBezTo>
                <a:cubicBezTo>
                  <a:pt x="3428" y="2297"/>
                  <a:pt x="3458" y="2236"/>
                  <a:pt x="3506" y="2168"/>
                </a:cubicBezTo>
                <a:cubicBezTo>
                  <a:pt x="3553" y="2100"/>
                  <a:pt x="3614" y="2022"/>
                  <a:pt x="3689" y="1933"/>
                </a:cubicBezTo>
                <a:cubicBezTo>
                  <a:pt x="3763" y="1845"/>
                  <a:pt x="3821" y="1774"/>
                  <a:pt x="3862" y="1720"/>
                </a:cubicBezTo>
                <a:cubicBezTo>
                  <a:pt x="3916" y="1639"/>
                  <a:pt x="3972" y="1535"/>
                  <a:pt x="4030" y="1410"/>
                </a:cubicBezTo>
                <a:cubicBezTo>
                  <a:pt x="4087" y="1284"/>
                  <a:pt x="4138" y="1165"/>
                  <a:pt x="4182" y="1053"/>
                </a:cubicBezTo>
                <a:cubicBezTo>
                  <a:pt x="4227" y="942"/>
                  <a:pt x="4281" y="820"/>
                  <a:pt x="4345" y="687"/>
                </a:cubicBezTo>
                <a:cubicBezTo>
                  <a:pt x="4410" y="555"/>
                  <a:pt x="4476" y="446"/>
                  <a:pt x="4543" y="362"/>
                </a:cubicBezTo>
                <a:cubicBezTo>
                  <a:pt x="4612" y="277"/>
                  <a:pt x="4701" y="197"/>
                  <a:pt x="4813" y="123"/>
                </a:cubicBezTo>
                <a:cubicBezTo>
                  <a:pt x="4925" y="48"/>
                  <a:pt x="5047" y="8"/>
                  <a:pt x="5180" y="5"/>
                </a:cubicBezTo>
                <a:cubicBezTo>
                  <a:pt x="5312" y="2"/>
                  <a:pt x="5473" y="20"/>
                  <a:pt x="5663" y="62"/>
                </a:cubicBezTo>
                <a:lnTo>
                  <a:pt x="5653" y="91"/>
                </a:lnTo>
                <a:cubicBezTo>
                  <a:pt x="5911" y="30"/>
                  <a:pt x="6083" y="0"/>
                  <a:pt x="6172" y="0"/>
                </a:cubicBezTo>
                <a:lnTo>
                  <a:pt x="13916" y="0"/>
                </a:lnTo>
                <a:cubicBezTo>
                  <a:pt x="14418" y="0"/>
                  <a:pt x="14805" y="190"/>
                  <a:pt x="15076" y="570"/>
                </a:cubicBezTo>
                <a:cubicBezTo>
                  <a:pt x="15347" y="950"/>
                  <a:pt x="15408" y="1391"/>
                  <a:pt x="15259" y="1893"/>
                </a:cubicBezTo>
                <a:lnTo>
                  <a:pt x="12471" y="11112"/>
                </a:lnTo>
                <a:cubicBezTo>
                  <a:pt x="12226" y="11919"/>
                  <a:pt x="11984" y="12440"/>
                  <a:pt x="11743" y="12675"/>
                </a:cubicBezTo>
                <a:cubicBezTo>
                  <a:pt x="11502" y="12908"/>
                  <a:pt x="11066" y="13025"/>
                  <a:pt x="10436" y="13025"/>
                </a:cubicBezTo>
                <a:lnTo>
                  <a:pt x="1593" y="13025"/>
                </a:lnTo>
                <a:cubicBezTo>
                  <a:pt x="1409" y="13025"/>
                  <a:pt x="1281" y="13076"/>
                  <a:pt x="1206" y="13178"/>
                </a:cubicBezTo>
                <a:cubicBezTo>
                  <a:pt x="1131" y="13287"/>
                  <a:pt x="1128" y="13433"/>
                  <a:pt x="1196" y="13616"/>
                </a:cubicBezTo>
                <a:cubicBezTo>
                  <a:pt x="1359" y="14090"/>
                  <a:pt x="1847" y="14328"/>
                  <a:pt x="2662" y="14328"/>
                </a:cubicBezTo>
                <a:lnTo>
                  <a:pt x="12053" y="14328"/>
                </a:lnTo>
                <a:cubicBezTo>
                  <a:pt x="12250" y="14328"/>
                  <a:pt x="12440" y="14276"/>
                  <a:pt x="12623" y="14170"/>
                </a:cubicBezTo>
                <a:cubicBezTo>
                  <a:pt x="12807" y="14065"/>
                  <a:pt x="12926" y="13925"/>
                  <a:pt x="12979" y="13748"/>
                </a:cubicBezTo>
                <a:lnTo>
                  <a:pt x="16033" y="3704"/>
                </a:lnTo>
                <a:cubicBezTo>
                  <a:pt x="16080" y="3555"/>
                  <a:pt x="16097" y="3362"/>
                  <a:pt x="16083" y="3124"/>
                </a:cubicBezTo>
                <a:cubicBezTo>
                  <a:pt x="16341" y="3226"/>
                  <a:pt x="16541" y="3372"/>
                  <a:pt x="16684" y="3562"/>
                </a:cubicBezTo>
                <a:moveTo>
                  <a:pt x="5856" y="3582"/>
                </a:moveTo>
                <a:cubicBezTo>
                  <a:pt x="5829" y="3670"/>
                  <a:pt x="5836" y="3747"/>
                  <a:pt x="5877" y="3811"/>
                </a:cubicBezTo>
                <a:cubicBezTo>
                  <a:pt x="5917" y="3875"/>
                  <a:pt x="5985" y="3908"/>
                  <a:pt x="6080" y="3908"/>
                </a:cubicBezTo>
                <a:lnTo>
                  <a:pt x="12267" y="3908"/>
                </a:lnTo>
                <a:cubicBezTo>
                  <a:pt x="12355" y="3908"/>
                  <a:pt x="12442" y="3875"/>
                  <a:pt x="12527" y="3811"/>
                </a:cubicBezTo>
                <a:cubicBezTo>
                  <a:pt x="12612" y="3747"/>
                  <a:pt x="12667" y="3670"/>
                  <a:pt x="12695" y="3582"/>
                </a:cubicBezTo>
                <a:lnTo>
                  <a:pt x="12908" y="2931"/>
                </a:lnTo>
                <a:cubicBezTo>
                  <a:pt x="12935" y="2843"/>
                  <a:pt x="12929" y="2767"/>
                  <a:pt x="12888" y="2702"/>
                </a:cubicBezTo>
                <a:cubicBezTo>
                  <a:pt x="12847" y="2638"/>
                  <a:pt x="12780" y="2605"/>
                  <a:pt x="12685" y="2605"/>
                </a:cubicBezTo>
                <a:lnTo>
                  <a:pt x="6498" y="2605"/>
                </a:lnTo>
                <a:cubicBezTo>
                  <a:pt x="6409" y="2605"/>
                  <a:pt x="6323" y="2638"/>
                  <a:pt x="6238" y="2702"/>
                </a:cubicBezTo>
                <a:cubicBezTo>
                  <a:pt x="6153" y="2767"/>
                  <a:pt x="6097" y="2843"/>
                  <a:pt x="6070" y="2931"/>
                </a:cubicBezTo>
                <a:lnTo>
                  <a:pt x="5856" y="3582"/>
                </a:lnTo>
                <a:close/>
                <a:moveTo>
                  <a:pt x="5012" y="6187"/>
                </a:moveTo>
                <a:cubicBezTo>
                  <a:pt x="4985" y="6275"/>
                  <a:pt x="4991" y="6352"/>
                  <a:pt x="5032" y="6416"/>
                </a:cubicBezTo>
                <a:cubicBezTo>
                  <a:pt x="5073" y="6480"/>
                  <a:pt x="5141" y="6513"/>
                  <a:pt x="5236" y="6513"/>
                </a:cubicBezTo>
                <a:lnTo>
                  <a:pt x="11423" y="6513"/>
                </a:lnTo>
                <a:cubicBezTo>
                  <a:pt x="11511" y="6513"/>
                  <a:pt x="11597" y="6480"/>
                  <a:pt x="11682" y="6416"/>
                </a:cubicBezTo>
                <a:cubicBezTo>
                  <a:pt x="11767" y="6352"/>
                  <a:pt x="11823" y="6275"/>
                  <a:pt x="11850" y="6187"/>
                </a:cubicBezTo>
                <a:lnTo>
                  <a:pt x="12064" y="5536"/>
                </a:lnTo>
                <a:cubicBezTo>
                  <a:pt x="12091" y="5448"/>
                  <a:pt x="12084" y="5371"/>
                  <a:pt x="12043" y="5307"/>
                </a:cubicBezTo>
                <a:cubicBezTo>
                  <a:pt x="12003" y="5242"/>
                  <a:pt x="11935" y="5210"/>
                  <a:pt x="11840" y="5210"/>
                </a:cubicBezTo>
                <a:lnTo>
                  <a:pt x="5653" y="5210"/>
                </a:lnTo>
                <a:cubicBezTo>
                  <a:pt x="5565" y="5210"/>
                  <a:pt x="5478" y="5242"/>
                  <a:pt x="5394" y="5307"/>
                </a:cubicBezTo>
                <a:cubicBezTo>
                  <a:pt x="5309" y="5371"/>
                  <a:pt x="5253" y="5448"/>
                  <a:pt x="5226" y="5536"/>
                </a:cubicBezTo>
                <a:lnTo>
                  <a:pt x="5012" y="6187"/>
                </a:lnTo>
                <a:close/>
              </a:path>
            </a:pathLst>
          </a:custGeom>
          <a:solidFill>
            <a:srgbClr val="000000"/>
          </a:solidFill>
          <a:ln w="3797"/>
        </p:spPr>
      </p:sp>
      <p:sp>
        <p:nvSpPr>
          <p:cNvPr id="65" name="Text Box 104">
            <a:extLst>
              <a:ext uri="{FF2B5EF4-FFF2-40B4-BE49-F238E27FC236}">
                <a16:creationId xmlns:a16="http://schemas.microsoft.com/office/drawing/2014/main" id="{98DFA1DF-5AC1-4EE6-9F76-3B6B6EBFD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8816" y="5071531"/>
            <a:ext cx="9922763" cy="769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lang="ru-RU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2020 год оказался самым богатым на бестселлеры</a:t>
            </a:r>
            <a:endParaRPr lang="ru-RU"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Ему лишь немного уступают продуктивные 2017 и 2019: книги и переиздания, выпущенные в эти годы занимают более 40% всех книг из топа-50</a:t>
            </a:r>
            <a:endParaRPr lang="ru-RU" sz="1200" kern="2" spc="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7" name="Text Box 104">
            <a:extLst>
              <a:ext uri="{FF2B5EF4-FFF2-40B4-BE49-F238E27FC236}">
                <a16:creationId xmlns:a16="http://schemas.microsoft.com/office/drawing/2014/main" id="{9B6BE865-6A71-400B-8FB7-B7DD89B24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8816" y="2433432"/>
            <a:ext cx="9922763" cy="769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lang="ru-RU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ТОП-50 пополнили громкие молодежные новинки</a:t>
            </a:r>
            <a:endParaRPr lang="ru-RU" sz="1500" kern="2" spc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>
              <a:lnSpc>
                <a:spcPct val="130507"/>
              </a:lnSpc>
              <a:spcAft>
                <a:spcPts val="0"/>
              </a:spcAft>
              <a:tabLst>
                <a:tab pos="13" algn="l"/>
              </a:tabLst>
            </a:pP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рейтинге нашлось место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манге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отечественным комиксам («Земля Королей. Трефовый том» Фёдора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Нечитайло</a:t>
            </a:r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), а также популярной трилогии «Все ради игры» за авторством Норы </a:t>
            </a:r>
            <a:r>
              <a:rPr 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Сакавич</a:t>
            </a:r>
            <a:endParaRPr lang="ru-RU" sz="1200" kern="2" spc="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8" name="Group 639">
            <a:extLst>
              <a:ext uri="{FF2B5EF4-FFF2-40B4-BE49-F238E27FC236}">
                <a16:creationId xmlns:a16="http://schemas.microsoft.com/office/drawing/2014/main" id="{166F377E-962C-4A1A-A33C-BED67B37487D}"/>
              </a:ext>
            </a:extLst>
          </p:cNvPr>
          <p:cNvGrpSpPr/>
          <p:nvPr/>
        </p:nvGrpSpPr>
        <p:grpSpPr>
          <a:xfrm>
            <a:off x="8720138" y="373075"/>
            <a:ext cx="2508466" cy="851306"/>
            <a:chOff x="8720138" y="373075"/>
            <a:chExt cx="2508466" cy="851306"/>
          </a:xfrm>
        </p:grpSpPr>
        <p:pic>
          <p:nvPicPr>
            <p:cNvPr id="69" name="image387.png">
              <a:extLst>
                <a:ext uri="{FF2B5EF4-FFF2-40B4-BE49-F238E27FC236}">
                  <a16:creationId xmlns:a16="http://schemas.microsoft.com/office/drawing/2014/main" id="{AD79A06C-DEE8-4C1E-AF2A-B056212C7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0138" y="440068"/>
              <a:ext cx="722376" cy="617207"/>
            </a:xfrm>
            <a:prstGeom prst="rect">
              <a:avLst/>
            </a:prstGeom>
          </p:spPr>
        </p:pic>
        <p:grpSp>
          <p:nvGrpSpPr>
            <p:cNvPr id="70" name="Group 641">
              <a:extLst>
                <a:ext uri="{FF2B5EF4-FFF2-40B4-BE49-F238E27FC236}">
                  <a16:creationId xmlns:a16="http://schemas.microsoft.com/office/drawing/2014/main" id="{D524729A-DC10-4847-B7FC-DCDC81E7B011}"/>
                </a:ext>
              </a:extLst>
            </p:cNvPr>
            <p:cNvGrpSpPr/>
            <p:nvPr/>
          </p:nvGrpSpPr>
          <p:grpSpPr>
            <a:xfrm>
              <a:off x="9894049" y="373075"/>
              <a:ext cx="1334554" cy="851306"/>
              <a:chOff x="9894049" y="373075"/>
              <a:chExt cx="1334554" cy="851306"/>
            </a:xfrm>
          </p:grpSpPr>
          <p:pic>
            <p:nvPicPr>
              <p:cNvPr id="71" name="image388.jpg">
                <a:extLst>
                  <a:ext uri="{FF2B5EF4-FFF2-40B4-BE49-F238E27FC236}">
                    <a16:creationId xmlns:a16="http://schemas.microsoft.com/office/drawing/2014/main" id="{74F07E1C-5EE4-4CF6-8624-8969E6B2F8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94049" y="373063"/>
                <a:ext cx="1334554" cy="85129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00637780"/>
      </p:ext>
    </p:extLst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634</Words>
  <Application>Microsoft Office PowerPoint</Application>
  <PresentationFormat>Произвольный</PresentationFormat>
  <Paragraphs>133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Noto Sans</vt:lpstr>
      <vt:lpstr>Calibri Light</vt:lpstr>
      <vt:lpstr>Arial</vt:lpstr>
      <vt:lpstr>Open Sans</vt:lpstr>
      <vt:lpstr>Times New Roman</vt:lpstr>
      <vt:lpstr>Calibri</vt:lpstr>
      <vt:lpstr>PF Bague Sans Pro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Xara Designer Pro X</dc:creator>
  <cp:lastModifiedBy>Кожанова Екатерина Сергеевна</cp:lastModifiedBy>
  <cp:revision>36</cp:revision>
  <dcterms:created xsi:type="dcterms:W3CDTF">2018-03-13T19:17:33Z</dcterms:created>
  <dcterms:modified xsi:type="dcterms:W3CDTF">2021-12-22T05:06:43Z</dcterms:modified>
</cp:coreProperties>
</file>